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4"/>
  </p:sldMasterIdLst>
  <p:notesMasterIdLst>
    <p:notesMasterId r:id="rId55"/>
  </p:notesMasterIdLst>
  <p:sldIdLst>
    <p:sldId id="314" r:id="rId5"/>
    <p:sldId id="322" r:id="rId6"/>
    <p:sldId id="318" r:id="rId7"/>
    <p:sldId id="364" r:id="rId8"/>
    <p:sldId id="309" r:id="rId9"/>
    <p:sldId id="323" r:id="rId10"/>
    <p:sldId id="264" r:id="rId11"/>
    <p:sldId id="324" r:id="rId12"/>
    <p:sldId id="265" r:id="rId13"/>
    <p:sldId id="325" r:id="rId14"/>
    <p:sldId id="326" r:id="rId15"/>
    <p:sldId id="365" r:id="rId16"/>
    <p:sldId id="366" r:id="rId17"/>
    <p:sldId id="367" r:id="rId18"/>
    <p:sldId id="328" r:id="rId19"/>
    <p:sldId id="329" r:id="rId20"/>
    <p:sldId id="331" r:id="rId21"/>
    <p:sldId id="332" r:id="rId22"/>
    <p:sldId id="370" r:id="rId23"/>
    <p:sldId id="369" r:id="rId24"/>
    <p:sldId id="368" r:id="rId25"/>
    <p:sldId id="330" r:id="rId26"/>
    <p:sldId id="333" r:id="rId27"/>
    <p:sldId id="334" r:id="rId28"/>
    <p:sldId id="338" r:id="rId29"/>
    <p:sldId id="335" r:id="rId30"/>
    <p:sldId id="336" r:id="rId31"/>
    <p:sldId id="337" r:id="rId32"/>
    <p:sldId id="339" r:id="rId33"/>
    <p:sldId id="340" r:id="rId34"/>
    <p:sldId id="343" r:id="rId35"/>
    <p:sldId id="341" r:id="rId36"/>
    <p:sldId id="344" r:id="rId37"/>
    <p:sldId id="345" r:id="rId38"/>
    <p:sldId id="342" r:id="rId39"/>
    <p:sldId id="346" r:id="rId40"/>
    <p:sldId id="347" r:id="rId41"/>
    <p:sldId id="348" r:id="rId42"/>
    <p:sldId id="349" r:id="rId43"/>
    <p:sldId id="350" r:id="rId44"/>
    <p:sldId id="352" r:id="rId45"/>
    <p:sldId id="354" r:id="rId46"/>
    <p:sldId id="353" r:id="rId47"/>
    <p:sldId id="355" r:id="rId48"/>
    <p:sldId id="361" r:id="rId49"/>
    <p:sldId id="351" r:id="rId50"/>
    <p:sldId id="358" r:id="rId51"/>
    <p:sldId id="360" r:id="rId52"/>
    <p:sldId id="371" r:id="rId53"/>
    <p:sldId id="362" r:id="rId5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757"/>
    <a:srgbClr val="90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55BAD-30A8-429B-A01F-45088D9E7CCE}" v="3" dt="2022-11-18T02:21:02.787"/>
    <p1510:client id="{256A40FE-5C95-4698-8A05-C9143F170EA2}" v="1" dt="2023-05-17T15:09:35.117"/>
    <p1510:client id="{440FC429-A887-22F1-17D5-57E8C54B2C8E}" v="19" dt="2022-11-17T08:14:29.070"/>
    <p1510:client id="{496A9EB5-9398-9909-5DE4-65C99D5B2982}" v="85" dt="2023-05-11T05:53:04.360"/>
    <p1510:client id="{70EC4C6A-7070-58DC-AC87-79A6D4C2B06B}" v="63" dt="2023-05-11T05:57:24.823"/>
    <p1510:client id="{78B4D6A0-03D4-420E-8A74-1A5822B496EC}" v="2" dt="2023-05-16T10:10:01.133"/>
    <p1510:client id="{8209C752-EE3A-9AB7-D382-F78EFCBE9228}" v="36" dt="2022-11-17T05:20:15.026"/>
    <p1510:client id="{912F9CC1-9CD9-F321-D61B-00A6AA6ACC7B}" v="173" dt="2023-05-11T06:02:37.896"/>
    <p1510:client id="{B6D7ECE7-93D2-E843-6B6C-45847F8E1F62}" v="809" dt="2023-05-11T05:13:21.836"/>
    <p1510:client id="{C22BBE8C-45FF-4A34-889F-68A9F9E3C06D}" v="1" dt="2023-05-17T06:35:27.197"/>
    <p1510:client id="{D6D2F1AC-2F97-C6F0-45EC-C2A9664264FA}" v="64" dt="2023-05-11T04:04:07.05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혜정" userId="S::korcham_student94@nextcity.kr::383602e2-2ff9-4bc0-8266-d0f69c060d8b" providerId="AD" clId="Web-{256A40FE-5C95-4698-8A05-C9143F170EA2}"/>
    <pc:docChg chg="modSld">
      <pc:chgData name="황혜정" userId="S::korcham_student94@nextcity.kr::383602e2-2ff9-4bc0-8266-d0f69c060d8b" providerId="AD" clId="Web-{256A40FE-5C95-4698-8A05-C9143F170EA2}" dt="2023-05-17T15:09:35.117" v="0" actId="1076"/>
      <pc:docMkLst>
        <pc:docMk/>
      </pc:docMkLst>
      <pc:sldChg chg="modSp">
        <pc:chgData name="황혜정" userId="S::korcham_student94@nextcity.kr::383602e2-2ff9-4bc0-8266-d0f69c060d8b" providerId="AD" clId="Web-{256A40FE-5C95-4698-8A05-C9143F170EA2}" dt="2023-05-17T15:09:35.117" v="0" actId="1076"/>
        <pc:sldMkLst>
          <pc:docMk/>
          <pc:sldMk cId="2998175235" sldId="329"/>
        </pc:sldMkLst>
        <pc:picChg chg="mod">
          <ac:chgData name="황혜정" userId="S::korcham_student94@nextcity.kr::383602e2-2ff9-4bc0-8266-d0f69c060d8b" providerId="AD" clId="Web-{256A40FE-5C95-4698-8A05-C9143F170EA2}" dt="2023-05-17T15:09:35.117" v="0" actId="1076"/>
          <ac:picMkLst>
            <pc:docMk/>
            <pc:sldMk cId="2998175235" sldId="329"/>
            <ac:picMk id="2" creationId="{8B1A67C5-9790-6B6C-13DD-0A6AA743081B}"/>
          </ac:picMkLst>
        </pc:picChg>
      </pc:sldChg>
    </pc:docChg>
  </pc:docChgLst>
  <pc:docChgLst>
    <pc:chgData name="전진희" userId="S::korcham_student69@nextcity.kr::f77dd0ab-04f3-4ecf-89d8-85485c133c5e" providerId="AD" clId="Web-{78B4D6A0-03D4-420E-8A74-1A5822B496EC}"/>
    <pc:docChg chg="modSld">
      <pc:chgData name="전진희" userId="S::korcham_student69@nextcity.kr::f77dd0ab-04f3-4ecf-89d8-85485c133c5e" providerId="AD" clId="Web-{78B4D6A0-03D4-420E-8A74-1A5822B496EC}" dt="2023-05-16T10:10:01.133" v="1" actId="1076"/>
      <pc:docMkLst>
        <pc:docMk/>
      </pc:docMkLst>
      <pc:sldChg chg="modSp">
        <pc:chgData name="전진희" userId="S::korcham_student69@nextcity.kr::f77dd0ab-04f3-4ecf-89d8-85485c133c5e" providerId="AD" clId="Web-{78B4D6A0-03D4-420E-8A74-1A5822B496EC}" dt="2023-05-16T10:10:01.133" v="1" actId="1076"/>
        <pc:sldMkLst>
          <pc:docMk/>
          <pc:sldMk cId="1471651929" sldId="326"/>
        </pc:sldMkLst>
        <pc:spChg chg="mod">
          <ac:chgData name="전진희" userId="S::korcham_student69@nextcity.kr::f77dd0ab-04f3-4ecf-89d8-85485c133c5e" providerId="AD" clId="Web-{78B4D6A0-03D4-420E-8A74-1A5822B496EC}" dt="2023-05-16T10:10:01.133" v="1" actId="1076"/>
          <ac:spMkLst>
            <pc:docMk/>
            <pc:sldMk cId="1471651929" sldId="326"/>
            <ac:spMk id="7" creationId="{3E5662BA-2DED-6D92-6B86-48ED26B56C76}"/>
          </ac:spMkLst>
        </pc:spChg>
        <pc:picChg chg="mod">
          <ac:chgData name="전진희" userId="S::korcham_student69@nextcity.kr::f77dd0ab-04f3-4ecf-89d8-85485c133c5e" providerId="AD" clId="Web-{78B4D6A0-03D4-420E-8A74-1A5822B496EC}" dt="2023-05-16T10:09:59.305" v="0" actId="1076"/>
          <ac:picMkLst>
            <pc:docMk/>
            <pc:sldMk cId="1471651929" sldId="326"/>
            <ac:picMk id="23" creationId="{80844E71-F19E-585B-205C-A211C303B3EA}"/>
          </ac:picMkLst>
        </pc:picChg>
      </pc:sldChg>
    </pc:docChg>
  </pc:docChgLst>
  <pc:docChgLst>
    <pc:chgData name="MS AI 스쿨 운영팀" userId="S::apply_ms@nextcity.kr::a31853d2-a1dd-441f-908c-481a24e53dbf" providerId="AD" clId="Web-{8209C752-EE3A-9AB7-D382-F78EFCBE9228}"/>
    <pc:docChg chg="modSld">
      <pc:chgData name="MS AI 스쿨 운영팀" userId="S::apply_ms@nextcity.kr::a31853d2-a1dd-441f-908c-481a24e53dbf" providerId="AD" clId="Web-{8209C752-EE3A-9AB7-D382-F78EFCBE9228}" dt="2022-11-17T05:20:15.026" v="30"/>
      <pc:docMkLst>
        <pc:docMk/>
      </pc:docMkLst>
      <pc:sldChg chg="modSp">
        <pc:chgData name="MS AI 스쿨 운영팀" userId="S::apply_ms@nextcity.kr::a31853d2-a1dd-441f-908c-481a24e53dbf" providerId="AD" clId="Web-{8209C752-EE3A-9AB7-D382-F78EFCBE9228}" dt="2022-11-17T05:17:21.366" v="9"/>
        <pc:sldMkLst>
          <pc:docMk/>
          <pc:sldMk cId="0" sldId="265"/>
        </pc:sldMkLst>
        <pc:spChg chg="mod">
          <ac:chgData name="MS AI 스쿨 운영팀" userId="S::apply_ms@nextcity.kr::a31853d2-a1dd-441f-908c-481a24e53dbf" providerId="AD" clId="Web-{8209C752-EE3A-9AB7-D382-F78EFCBE9228}" dt="2022-11-17T05:17:21.366" v="9"/>
          <ac:spMkLst>
            <pc:docMk/>
            <pc:sldMk cId="0" sldId="265"/>
            <ac:spMk id="155" creationId="{00000000-0000-0000-0000-000000000000}"/>
          </ac:spMkLst>
        </pc:spChg>
        <pc:spChg chg="mod">
          <ac:chgData name="MS AI 스쿨 운영팀" userId="S::apply_ms@nextcity.kr::a31853d2-a1dd-441f-908c-481a24e53dbf" providerId="AD" clId="Web-{8209C752-EE3A-9AB7-D382-F78EFCBE9228}" dt="2022-11-17T05:17:03.116" v="3" actId="1076"/>
          <ac:spMkLst>
            <pc:docMk/>
            <pc:sldMk cId="0" sldId="265"/>
            <ac:spMk id="156" creationId="{00000000-0000-0000-0000-000000000000}"/>
          </ac:spMkLst>
        </pc:spChg>
        <pc:picChg chg="mod">
          <ac:chgData name="MS AI 스쿨 운영팀" userId="S::apply_ms@nextcity.kr::a31853d2-a1dd-441f-908c-481a24e53dbf" providerId="AD" clId="Web-{8209C752-EE3A-9AB7-D382-F78EFCBE9228}" dt="2022-11-17T05:17:00.834" v="2" actId="1076"/>
          <ac:picMkLst>
            <pc:docMk/>
            <pc:sldMk cId="0" sldId="265"/>
            <ac:picMk id="4" creationId="{42DEB9AA-B98B-8648-F723-E160167C50D1}"/>
          </ac:picMkLst>
        </pc:picChg>
        <pc:picChg chg="mod">
          <ac:chgData name="MS AI 스쿨 운영팀" userId="S::apply_ms@nextcity.kr::a31853d2-a1dd-441f-908c-481a24e53dbf" providerId="AD" clId="Web-{8209C752-EE3A-9AB7-D382-F78EFCBE9228}" dt="2022-11-17T05:17:07.584" v="6" actId="1076"/>
          <ac:picMkLst>
            <pc:docMk/>
            <pc:sldMk cId="0" sldId="265"/>
            <ac:picMk id="157" creationId="{00000000-0000-0000-0000-000000000000}"/>
          </ac:picMkLst>
        </pc:picChg>
      </pc:sldChg>
      <pc:sldChg chg="delSp modSp">
        <pc:chgData name="MS AI 스쿨 운영팀" userId="S::apply_ms@nextcity.kr::a31853d2-a1dd-441f-908c-481a24e53dbf" providerId="AD" clId="Web-{8209C752-EE3A-9AB7-D382-F78EFCBE9228}" dt="2022-11-17T05:19:20.353" v="24"/>
        <pc:sldMkLst>
          <pc:docMk/>
          <pc:sldMk cId="3509398746" sldId="345"/>
        </pc:sldMkLst>
        <pc:spChg chg="del mod">
          <ac:chgData name="MS AI 스쿨 운영팀" userId="S::apply_ms@nextcity.kr::a31853d2-a1dd-441f-908c-481a24e53dbf" providerId="AD" clId="Web-{8209C752-EE3A-9AB7-D382-F78EFCBE9228}" dt="2022-11-17T05:19:20.353" v="24"/>
          <ac:spMkLst>
            <pc:docMk/>
            <pc:sldMk cId="3509398746" sldId="345"/>
            <ac:spMk id="11" creationId="{6159CDFE-6BDB-625B-A41A-111E29C63E7A}"/>
          </ac:spMkLst>
        </pc:spChg>
      </pc:sldChg>
      <pc:sldChg chg="modSp">
        <pc:chgData name="MS AI 스쿨 운영팀" userId="S::apply_ms@nextcity.kr::a31853d2-a1dd-441f-908c-481a24e53dbf" providerId="AD" clId="Web-{8209C752-EE3A-9AB7-D382-F78EFCBE9228}" dt="2022-11-17T05:19:45.478" v="29"/>
        <pc:sldMkLst>
          <pc:docMk/>
          <pc:sldMk cId="1962848826" sldId="348"/>
        </pc:sldMkLst>
        <pc:spChg chg="mod">
          <ac:chgData name="MS AI 스쿨 운영팀" userId="S::apply_ms@nextcity.kr::a31853d2-a1dd-441f-908c-481a24e53dbf" providerId="AD" clId="Web-{8209C752-EE3A-9AB7-D382-F78EFCBE9228}" dt="2022-11-17T05:19:45.478" v="29"/>
          <ac:spMkLst>
            <pc:docMk/>
            <pc:sldMk cId="1962848826" sldId="348"/>
            <ac:spMk id="4" creationId="{15753CCF-2DCA-A836-DBFE-85139487E4A5}"/>
          </ac:spMkLst>
        </pc:spChg>
        <pc:spChg chg="mod">
          <ac:chgData name="MS AI 스쿨 운영팀" userId="S::apply_ms@nextcity.kr::a31853d2-a1dd-441f-908c-481a24e53dbf" providerId="AD" clId="Web-{8209C752-EE3A-9AB7-D382-F78EFCBE9228}" dt="2022-11-17T05:19:37.228" v="26" actId="20577"/>
          <ac:spMkLst>
            <pc:docMk/>
            <pc:sldMk cId="1962848826" sldId="348"/>
            <ac:spMk id="5" creationId="{AAFD07E3-B55E-76FD-5EF3-5CD0B58F84E6}"/>
          </ac:spMkLst>
        </pc:spChg>
      </pc:sldChg>
      <pc:sldChg chg="addSp">
        <pc:chgData name="MS AI 스쿨 운영팀" userId="S::apply_ms@nextcity.kr::a31853d2-a1dd-441f-908c-481a24e53dbf" providerId="AD" clId="Web-{8209C752-EE3A-9AB7-D382-F78EFCBE9228}" dt="2022-11-17T05:20:15.026" v="30"/>
        <pc:sldMkLst>
          <pc:docMk/>
          <pc:sldMk cId="1496923464" sldId="351"/>
        </pc:sldMkLst>
        <pc:spChg chg="add">
          <ac:chgData name="MS AI 스쿨 운영팀" userId="S::apply_ms@nextcity.kr::a31853d2-a1dd-441f-908c-481a24e53dbf" providerId="AD" clId="Web-{8209C752-EE3A-9AB7-D382-F78EFCBE9228}" dt="2022-11-17T05:20:15.026" v="30"/>
          <ac:spMkLst>
            <pc:docMk/>
            <pc:sldMk cId="1496923464" sldId="351"/>
            <ac:spMk id="9" creationId="{2207720A-AFAB-B477-088D-78087CE07A89}"/>
          </ac:spMkLst>
        </pc:spChg>
      </pc:sldChg>
    </pc:docChg>
  </pc:docChgLst>
  <pc:docChgLst>
    <pc:chgData name="최명하" userId="S::korcham_student85@nextcity.kr::decf1151-b38a-428a-bd81-5d092b755ae9" providerId="AD" clId="Web-{C22BBE8C-45FF-4A34-889F-68A9F9E3C06D}"/>
    <pc:docChg chg="modSld">
      <pc:chgData name="최명하" userId="S::korcham_student85@nextcity.kr::decf1151-b38a-428a-bd81-5d092b755ae9" providerId="AD" clId="Web-{C22BBE8C-45FF-4A34-889F-68A9F9E3C06D}" dt="2023-05-17T06:35:27.197" v="0" actId="1076"/>
      <pc:docMkLst>
        <pc:docMk/>
      </pc:docMkLst>
      <pc:sldChg chg="modSp">
        <pc:chgData name="최명하" userId="S::korcham_student85@nextcity.kr::decf1151-b38a-428a-bd81-5d092b755ae9" providerId="AD" clId="Web-{C22BBE8C-45FF-4A34-889F-68A9F9E3C06D}" dt="2023-05-17T06:35:27.197" v="0" actId="1076"/>
        <pc:sldMkLst>
          <pc:docMk/>
          <pc:sldMk cId="4167648752" sldId="344"/>
        </pc:sldMkLst>
        <pc:spChg chg="mod">
          <ac:chgData name="최명하" userId="S::korcham_student85@nextcity.kr::decf1151-b38a-428a-bd81-5d092b755ae9" providerId="AD" clId="Web-{C22BBE8C-45FF-4A34-889F-68A9F9E3C06D}" dt="2023-05-17T06:35:27.197" v="0" actId="1076"/>
          <ac:spMkLst>
            <pc:docMk/>
            <pc:sldMk cId="4167648752" sldId="344"/>
            <ac:spMk id="3" creationId="{2EF44F18-2CCF-0FCA-92DF-6622BE3809B8}"/>
          </ac:spMkLst>
        </pc:spChg>
      </pc:sldChg>
    </pc:docChg>
  </pc:docChgLst>
  <pc:docChgLst>
    <pc:chgData name="MS AI 스쿨 운영팀" userId="S::apply_ms@nextcity.kr::a31853d2-a1dd-441f-908c-481a24e53dbf" providerId="AD" clId="Web-{496A9EB5-9398-9909-5DE4-65C99D5B2982}"/>
    <pc:docChg chg="modSld">
      <pc:chgData name="MS AI 스쿨 운영팀" userId="S::apply_ms@nextcity.kr::a31853d2-a1dd-441f-908c-481a24e53dbf" providerId="AD" clId="Web-{496A9EB5-9398-9909-5DE4-65C99D5B2982}" dt="2023-05-11T05:53:04.047" v="61" actId="20577"/>
      <pc:docMkLst>
        <pc:docMk/>
      </pc:docMkLst>
      <pc:sldChg chg="modSp">
        <pc:chgData name="MS AI 스쿨 운영팀" userId="S::apply_ms@nextcity.kr::a31853d2-a1dd-441f-908c-481a24e53dbf" providerId="AD" clId="Web-{496A9EB5-9398-9909-5DE4-65C99D5B2982}" dt="2023-05-11T05:47:27.619" v="41" actId="1076"/>
        <pc:sldMkLst>
          <pc:docMk/>
          <pc:sldMk cId="3492911634" sldId="334"/>
        </pc:sldMkLst>
        <pc:spChg chg="mod">
          <ac:chgData name="MS AI 스쿨 운영팀" userId="S::apply_ms@nextcity.kr::a31853d2-a1dd-441f-908c-481a24e53dbf" providerId="AD" clId="Web-{496A9EB5-9398-9909-5DE4-65C99D5B2982}" dt="2023-05-11T05:47:27.619" v="41" actId="1076"/>
          <ac:spMkLst>
            <pc:docMk/>
            <pc:sldMk cId="3492911634" sldId="334"/>
            <ac:spMk id="6" creationId="{395DA265-AA74-D80D-4521-F9F317B52D03}"/>
          </ac:spMkLst>
        </pc:spChg>
        <pc:spChg chg="mod">
          <ac:chgData name="MS AI 스쿨 운영팀" userId="S::apply_ms@nextcity.kr::a31853d2-a1dd-441f-908c-481a24e53dbf" providerId="AD" clId="Web-{496A9EB5-9398-9909-5DE4-65C99D5B2982}" dt="2023-05-11T05:47:13.556" v="36" actId="1076"/>
          <ac:spMkLst>
            <pc:docMk/>
            <pc:sldMk cId="3492911634" sldId="334"/>
            <ac:spMk id="7" creationId="{6E2C89F2-AB98-55BE-656B-3A2676A42296}"/>
          </ac:spMkLst>
        </pc:spChg>
        <pc:spChg chg="mod">
          <ac:chgData name="MS AI 스쿨 운영팀" userId="S::apply_ms@nextcity.kr::a31853d2-a1dd-441f-908c-481a24e53dbf" providerId="AD" clId="Web-{496A9EB5-9398-9909-5DE4-65C99D5B2982}" dt="2023-05-11T05:47:19.040" v="39" actId="1076"/>
          <ac:spMkLst>
            <pc:docMk/>
            <pc:sldMk cId="3492911634" sldId="334"/>
            <ac:spMk id="8" creationId="{058446C0-A28C-37EE-3662-31CD06B5266E}"/>
          </ac:spMkLst>
        </pc:spChg>
        <pc:picChg chg="mod">
          <ac:chgData name="MS AI 스쿨 운영팀" userId="S::apply_ms@nextcity.kr::a31853d2-a1dd-441f-908c-481a24e53dbf" providerId="AD" clId="Web-{496A9EB5-9398-9909-5DE4-65C99D5B2982}" dt="2023-05-11T05:47:13.556" v="35" actId="1076"/>
          <ac:picMkLst>
            <pc:docMk/>
            <pc:sldMk cId="3492911634" sldId="334"/>
            <ac:picMk id="5" creationId="{BFEEB324-C451-8DEB-9F36-231852A42481}"/>
          </ac:picMkLst>
        </pc:picChg>
        <pc:picChg chg="mod">
          <ac:chgData name="MS AI 스쿨 운영팀" userId="S::apply_ms@nextcity.kr::a31853d2-a1dd-441f-908c-481a24e53dbf" providerId="AD" clId="Web-{496A9EB5-9398-9909-5DE4-65C99D5B2982}" dt="2023-05-11T05:47:23.384" v="40" actId="1076"/>
          <ac:picMkLst>
            <pc:docMk/>
            <pc:sldMk cId="3492911634" sldId="334"/>
            <ac:picMk id="9" creationId="{530BF5D0-9A01-8F04-2DA3-9438B457B560}"/>
          </ac:picMkLst>
        </pc:picChg>
      </pc:sldChg>
      <pc:sldChg chg="modSp">
        <pc:chgData name="MS AI 스쿨 운영팀" userId="S::apply_ms@nextcity.kr::a31853d2-a1dd-441f-908c-481a24e53dbf" providerId="AD" clId="Web-{496A9EB5-9398-9909-5DE4-65C99D5B2982}" dt="2023-05-11T05:48:31.967" v="52" actId="1076"/>
        <pc:sldMkLst>
          <pc:docMk/>
          <pc:sldMk cId="2524708974" sldId="335"/>
        </pc:sldMkLst>
        <pc:spChg chg="mod">
          <ac:chgData name="MS AI 스쿨 운영팀" userId="S::apply_ms@nextcity.kr::a31853d2-a1dd-441f-908c-481a24e53dbf" providerId="AD" clId="Web-{496A9EB5-9398-9909-5DE4-65C99D5B2982}" dt="2023-05-11T05:48:31.967" v="52" actId="1076"/>
          <ac:spMkLst>
            <pc:docMk/>
            <pc:sldMk cId="2524708974" sldId="335"/>
            <ac:spMk id="6" creationId="{AA2DEB47-FA5B-6765-0FDD-AEF1F7D90719}"/>
          </ac:spMkLst>
        </pc:spChg>
        <pc:picChg chg="mod">
          <ac:chgData name="MS AI 스쿨 운영팀" userId="S::apply_ms@nextcity.kr::a31853d2-a1dd-441f-908c-481a24e53dbf" providerId="AD" clId="Web-{496A9EB5-9398-9909-5DE4-65C99D5B2982}" dt="2023-05-11T05:48:29.404" v="51" actId="1076"/>
          <ac:picMkLst>
            <pc:docMk/>
            <pc:sldMk cId="2524708974" sldId="335"/>
            <ac:picMk id="7" creationId="{6D971EC4-13F6-3A94-24E2-953E232D7F7C}"/>
          </ac:picMkLst>
        </pc:picChg>
      </pc:sldChg>
      <pc:sldChg chg="modSp">
        <pc:chgData name="MS AI 스쿨 운영팀" userId="S::apply_ms@nextcity.kr::a31853d2-a1dd-441f-908c-481a24e53dbf" providerId="AD" clId="Web-{496A9EB5-9398-9909-5DE4-65C99D5B2982}" dt="2023-05-11T05:48:53.609" v="56"/>
        <pc:sldMkLst>
          <pc:docMk/>
          <pc:sldMk cId="1043343464" sldId="336"/>
        </pc:sldMkLst>
        <pc:spChg chg="mod">
          <ac:chgData name="MS AI 스쿨 운영팀" userId="S::apply_ms@nextcity.kr::a31853d2-a1dd-441f-908c-481a24e53dbf" providerId="AD" clId="Web-{496A9EB5-9398-9909-5DE4-65C99D5B2982}" dt="2023-05-11T05:48:53.609" v="56"/>
          <ac:spMkLst>
            <pc:docMk/>
            <pc:sldMk cId="1043343464" sldId="336"/>
            <ac:spMk id="9" creationId="{5D205646-2F99-C8E5-BDE9-2E706FA58B85}"/>
          </ac:spMkLst>
        </pc:spChg>
      </pc:sldChg>
      <pc:sldChg chg="modSp">
        <pc:chgData name="MS AI 스쿨 운영팀" userId="S::apply_ms@nextcity.kr::a31853d2-a1dd-441f-908c-481a24e53dbf" providerId="AD" clId="Web-{496A9EB5-9398-9909-5DE4-65C99D5B2982}" dt="2023-05-11T05:53:04.047" v="61" actId="20577"/>
        <pc:sldMkLst>
          <pc:docMk/>
          <pc:sldMk cId="1100546686" sldId="341"/>
        </pc:sldMkLst>
        <pc:spChg chg="mod">
          <ac:chgData name="MS AI 스쿨 운영팀" userId="S::apply_ms@nextcity.kr::a31853d2-a1dd-441f-908c-481a24e53dbf" providerId="AD" clId="Web-{496A9EB5-9398-9909-5DE4-65C99D5B2982}" dt="2023-05-11T05:53:04.047" v="61" actId="20577"/>
          <ac:spMkLst>
            <pc:docMk/>
            <pc:sldMk cId="1100546686" sldId="341"/>
            <ac:spMk id="2" creationId="{876C3930-55B1-33CC-A9B6-EBE642D1B893}"/>
          </ac:spMkLst>
        </pc:spChg>
      </pc:sldChg>
      <pc:sldChg chg="modSp">
        <pc:chgData name="MS AI 스쿨 운영팀" userId="S::apply_ms@nextcity.kr::a31853d2-a1dd-441f-908c-481a24e53dbf" providerId="AD" clId="Web-{496A9EB5-9398-9909-5DE4-65C99D5B2982}" dt="2023-05-11T05:45:01.203" v="1" actId="1076"/>
        <pc:sldMkLst>
          <pc:docMk/>
          <pc:sldMk cId="2686969667" sldId="366"/>
        </pc:sldMkLst>
        <pc:spChg chg="mod">
          <ac:chgData name="MS AI 스쿨 운영팀" userId="S::apply_ms@nextcity.kr::a31853d2-a1dd-441f-908c-481a24e53dbf" providerId="AD" clId="Web-{496A9EB5-9398-9909-5DE4-65C99D5B2982}" dt="2023-05-11T05:45:01.203" v="1" actId="1076"/>
          <ac:spMkLst>
            <pc:docMk/>
            <pc:sldMk cId="2686969667" sldId="366"/>
            <ac:spMk id="8" creationId="{5E9EA74E-02FC-F2B4-FA21-785C9985D226}"/>
          </ac:spMkLst>
        </pc:spChg>
      </pc:sldChg>
    </pc:docChg>
  </pc:docChgLst>
  <pc:docChgLst>
    <pc:chgData name="MS AI 스쿨 운영팀" userId="S::apply_ms@nextcity.kr::a31853d2-a1dd-441f-908c-481a24e53dbf" providerId="AD" clId="Web-{D6D2F1AC-2F97-C6F0-45EC-C2A9664264FA}"/>
    <pc:docChg chg="modSld">
      <pc:chgData name="MS AI 스쿨 운영팀" userId="S::apply_ms@nextcity.kr::a31853d2-a1dd-441f-908c-481a24e53dbf" providerId="AD" clId="Web-{D6D2F1AC-2F97-C6F0-45EC-C2A9664264FA}" dt="2023-05-11T04:04:07.059" v="36" actId="20577"/>
      <pc:docMkLst>
        <pc:docMk/>
      </pc:docMkLst>
      <pc:sldChg chg="addSp modSp">
        <pc:chgData name="MS AI 스쿨 운영팀" userId="S::apply_ms@nextcity.kr::a31853d2-a1dd-441f-908c-481a24e53dbf" providerId="AD" clId="Web-{D6D2F1AC-2F97-C6F0-45EC-C2A9664264FA}" dt="2023-05-11T04:04:07.059" v="36" actId="20577"/>
        <pc:sldMkLst>
          <pc:docMk/>
          <pc:sldMk cId="2136631242" sldId="330"/>
        </pc:sldMkLst>
        <pc:spChg chg="mod">
          <ac:chgData name="MS AI 스쿨 운영팀" userId="S::apply_ms@nextcity.kr::a31853d2-a1dd-441f-908c-481a24e53dbf" providerId="AD" clId="Web-{D6D2F1AC-2F97-C6F0-45EC-C2A9664264FA}" dt="2023-05-11T04:02:43.226" v="0" actId="1076"/>
          <ac:spMkLst>
            <pc:docMk/>
            <pc:sldMk cId="2136631242" sldId="330"/>
            <ac:spMk id="5" creationId="{D6665A60-0386-04F8-F941-DB044757094D}"/>
          </ac:spMkLst>
        </pc:spChg>
        <pc:spChg chg="add mod">
          <ac:chgData name="MS AI 스쿨 운영팀" userId="S::apply_ms@nextcity.kr::a31853d2-a1dd-441f-908c-481a24e53dbf" providerId="AD" clId="Web-{D6D2F1AC-2F97-C6F0-45EC-C2A9664264FA}" dt="2023-05-11T04:04:07.059" v="36" actId="20577"/>
          <ac:spMkLst>
            <pc:docMk/>
            <pc:sldMk cId="2136631242" sldId="330"/>
            <ac:spMk id="8" creationId="{24596599-2778-06D2-813C-6AA048087F94}"/>
          </ac:spMkLst>
        </pc:spChg>
      </pc:sldChg>
    </pc:docChg>
  </pc:docChgLst>
  <pc:docChgLst>
    <pc:chgData name="MS AI 스쿨 운영팀" userId="S::apply_ms@nextcity.kr::a31853d2-a1dd-441f-908c-481a24e53dbf" providerId="AD" clId="Web-{B6D7ECE7-93D2-E843-6B6C-45847F8E1F62}"/>
    <pc:docChg chg="addSld delSld modSld">
      <pc:chgData name="MS AI 스쿨 운영팀" userId="S::apply_ms@nextcity.kr::a31853d2-a1dd-441f-908c-481a24e53dbf" providerId="AD" clId="Web-{B6D7ECE7-93D2-E843-6B6C-45847F8E1F62}" dt="2023-05-11T05:13:20.243" v="636" actId="20577"/>
      <pc:docMkLst>
        <pc:docMk/>
      </pc:docMkLst>
      <pc:sldChg chg="del">
        <pc:chgData name="MS AI 스쿨 운영팀" userId="S::apply_ms@nextcity.kr::a31853d2-a1dd-441f-908c-481a24e53dbf" providerId="AD" clId="Web-{B6D7ECE7-93D2-E843-6B6C-45847F8E1F62}" dt="2023-05-11T04:53:24.621" v="310"/>
        <pc:sldMkLst>
          <pc:docMk/>
          <pc:sldMk cId="3295926818" sldId="315"/>
        </pc:sldMkLst>
      </pc:sldChg>
      <pc:sldChg chg="del">
        <pc:chgData name="MS AI 스쿨 운영팀" userId="S::apply_ms@nextcity.kr::a31853d2-a1dd-441f-908c-481a24e53dbf" providerId="AD" clId="Web-{B6D7ECE7-93D2-E843-6B6C-45847F8E1F62}" dt="2023-05-11T04:53:24.621" v="309"/>
        <pc:sldMkLst>
          <pc:docMk/>
          <pc:sldMk cId="2177720824" sldId="316"/>
        </pc:sldMkLst>
      </pc:sldChg>
      <pc:sldChg chg="del">
        <pc:chgData name="MS AI 스쿨 운영팀" userId="S::apply_ms@nextcity.kr::a31853d2-a1dd-441f-908c-481a24e53dbf" providerId="AD" clId="Web-{B6D7ECE7-93D2-E843-6B6C-45847F8E1F62}" dt="2023-05-11T04:53:24.621" v="308"/>
        <pc:sldMkLst>
          <pc:docMk/>
          <pc:sldMk cId="804924147" sldId="317"/>
        </pc:sldMkLst>
      </pc:sldChg>
      <pc:sldChg chg="addSp delSp modSp">
        <pc:chgData name="MS AI 스쿨 운영팀" userId="S::apply_ms@nextcity.kr::a31853d2-a1dd-441f-908c-481a24e53dbf" providerId="AD" clId="Web-{B6D7ECE7-93D2-E843-6B6C-45847F8E1F62}" dt="2023-05-11T04:47:34.034" v="230" actId="20577"/>
        <pc:sldMkLst>
          <pc:docMk/>
          <pc:sldMk cId="1471651929" sldId="326"/>
        </pc:sldMkLst>
        <pc:spChg chg="mod">
          <ac:chgData name="MS AI 스쿨 운영팀" userId="S::apply_ms@nextcity.kr::a31853d2-a1dd-441f-908c-481a24e53dbf" providerId="AD" clId="Web-{B6D7ECE7-93D2-E843-6B6C-45847F8E1F62}" dt="2023-05-11T04:40:40.321" v="124" actId="14100"/>
          <ac:spMkLst>
            <pc:docMk/>
            <pc:sldMk cId="1471651929" sldId="326"/>
            <ac:spMk id="7" creationId="{3E5662BA-2DED-6D92-6B86-48ED26B56C76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36:12.628" v="48"/>
          <ac:spMkLst>
            <pc:docMk/>
            <pc:sldMk cId="1471651929" sldId="326"/>
            <ac:spMk id="8" creationId="{DD23C18D-D405-BF96-3EB2-08F0F80B9F0D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38:18.990" v="67" actId="1076"/>
          <ac:spMkLst>
            <pc:docMk/>
            <pc:sldMk cId="1471651929" sldId="326"/>
            <ac:spMk id="9" creationId="{1DF064EA-55AE-8E11-0898-4569121E6BF4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38:18.990" v="68" actId="1076"/>
          <ac:spMkLst>
            <pc:docMk/>
            <pc:sldMk cId="1471651929" sldId="326"/>
            <ac:spMk id="10" creationId="{83A4BB72-4A90-9D57-4732-6B17D458FEA8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38:33.897" v="71"/>
          <ac:spMkLst>
            <pc:docMk/>
            <pc:sldMk cId="1471651929" sldId="326"/>
            <ac:spMk id="11" creationId="{1FE20070-4DDB-02A2-1295-B538C35EDC7E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34:55.892" v="34" actId="1076"/>
          <ac:spMkLst>
            <pc:docMk/>
            <pc:sldMk cId="1471651929" sldId="326"/>
            <ac:spMk id="12" creationId="{567F4BEB-1163-1B86-0FEA-F471CEAD7EF6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38:19.021" v="69" actId="1076"/>
          <ac:spMkLst>
            <pc:docMk/>
            <pc:sldMk cId="1471651929" sldId="326"/>
            <ac:spMk id="14" creationId="{DECB1BC0-62BE-BAEB-3B09-9A29DEBEF93A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7:34.034" v="230" actId="20577"/>
          <ac:spMkLst>
            <pc:docMk/>
            <pc:sldMk cId="1471651929" sldId="326"/>
            <ac:spMk id="15" creationId="{FF27C955-3A13-ECC7-3152-AA57D1CAE2B4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38:19.021" v="70" actId="1076"/>
          <ac:spMkLst>
            <pc:docMk/>
            <pc:sldMk cId="1471651929" sldId="326"/>
            <ac:spMk id="16" creationId="{86121017-6D2D-2D93-8BCD-DEA2361A6496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43:18.794" v="176"/>
          <ac:spMkLst>
            <pc:docMk/>
            <pc:sldMk cId="1471651929" sldId="326"/>
            <ac:spMk id="17" creationId="{4A0A65FB-EBD2-0A69-561D-2C437CDB7536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43:18.794" v="175"/>
          <ac:spMkLst>
            <pc:docMk/>
            <pc:sldMk cId="1471651929" sldId="326"/>
            <ac:spMk id="18" creationId="{8B4D43BD-E1C1-ED8D-AE20-5D254EFAD5D3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43:18.794" v="174"/>
          <ac:spMkLst>
            <pc:docMk/>
            <pc:sldMk cId="1471651929" sldId="326"/>
            <ac:spMk id="19" creationId="{86B07819-E8FB-16B4-9843-69F81FC61E31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43:18.794" v="173"/>
          <ac:spMkLst>
            <pc:docMk/>
            <pc:sldMk cId="1471651929" sldId="326"/>
            <ac:spMk id="20" creationId="{18C517F0-47EB-3FED-37A8-F4A2E6977DA7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43:18.794" v="172"/>
          <ac:spMkLst>
            <pc:docMk/>
            <pc:sldMk cId="1471651929" sldId="326"/>
            <ac:spMk id="21" creationId="{FFF09841-445E-9F09-10A3-2D050F928F0B}"/>
          </ac:spMkLst>
        </pc:spChg>
        <pc:grpChg chg="del mod">
          <ac:chgData name="MS AI 스쿨 운영팀" userId="S::apply_ms@nextcity.kr::a31853d2-a1dd-441f-908c-481a24e53dbf" providerId="AD" clId="Web-{B6D7ECE7-93D2-E843-6B6C-45847F8E1F62}" dt="2023-05-11T04:33:58.546" v="8"/>
          <ac:grpSpMkLst>
            <pc:docMk/>
            <pc:sldMk cId="1471651929" sldId="326"/>
            <ac:grpSpMk id="4" creationId="{F7307139-4155-7458-69B8-E2757E4ACA3C}"/>
          </ac:grpSpMkLst>
        </pc:grpChg>
        <pc:picChg chg="del">
          <ac:chgData name="MS AI 스쿨 운영팀" userId="S::apply_ms@nextcity.kr::a31853d2-a1dd-441f-908c-481a24e53dbf" providerId="AD" clId="Web-{B6D7ECE7-93D2-E843-6B6C-45847F8E1F62}" dt="2023-05-11T04:31:23.340" v="1"/>
          <ac:picMkLst>
            <pc:docMk/>
            <pc:sldMk cId="1471651929" sldId="326"/>
            <ac:picMk id="2" creationId="{FA213A2D-C1DF-3D49-B0B5-7DB3FD142B5F}"/>
          </ac:picMkLst>
        </pc:picChg>
        <pc:picChg chg="del mod">
          <ac:chgData name="MS AI 스쿨 운영팀" userId="S::apply_ms@nextcity.kr::a31853d2-a1dd-441f-908c-481a24e53dbf" providerId="AD" clId="Web-{B6D7ECE7-93D2-E843-6B6C-45847F8E1F62}" dt="2023-05-11T04:37:13.457" v="55"/>
          <ac:picMkLst>
            <pc:docMk/>
            <pc:sldMk cId="1471651929" sldId="326"/>
            <ac:picMk id="3" creationId="{02A604D3-1BA2-685E-F96C-2FBC6210E373}"/>
          </ac:picMkLst>
        </pc:picChg>
        <pc:picChg chg="mod">
          <ac:chgData name="MS AI 스쿨 운영팀" userId="S::apply_ms@nextcity.kr::a31853d2-a1dd-441f-908c-481a24e53dbf" providerId="AD" clId="Web-{B6D7ECE7-93D2-E843-6B6C-45847F8E1F62}" dt="2023-05-11T04:35:11.439" v="38" actId="1076"/>
          <ac:picMkLst>
            <pc:docMk/>
            <pc:sldMk cId="1471651929" sldId="326"/>
            <ac:picMk id="13" creationId="{ABCB077E-557B-5A3F-AAE0-679E87596988}"/>
          </ac:picMkLst>
        </pc:picChg>
        <pc:picChg chg="add mod ord">
          <ac:chgData name="MS AI 스쿨 운영팀" userId="S::apply_ms@nextcity.kr::a31853d2-a1dd-441f-908c-481a24e53dbf" providerId="AD" clId="Web-{B6D7ECE7-93D2-E843-6B6C-45847F8E1F62}" dt="2023-05-11T04:34:24.719" v="11" actId="1076"/>
          <ac:picMkLst>
            <pc:docMk/>
            <pc:sldMk cId="1471651929" sldId="326"/>
            <ac:picMk id="22" creationId="{21CB12CA-A3C4-90E8-ABF5-093477057941}"/>
          </ac:picMkLst>
        </pc:picChg>
        <pc:picChg chg="add mod modCrop">
          <ac:chgData name="MS AI 스쿨 운영팀" userId="S::apply_ms@nextcity.kr::a31853d2-a1dd-441f-908c-481a24e53dbf" providerId="AD" clId="Web-{B6D7ECE7-93D2-E843-6B6C-45847F8E1F62}" dt="2023-05-11T04:38:09.334" v="66" actId="1076"/>
          <ac:picMkLst>
            <pc:docMk/>
            <pc:sldMk cId="1471651929" sldId="326"/>
            <ac:picMk id="23" creationId="{80844E71-F19E-585B-205C-A211C303B3EA}"/>
          </ac:picMkLst>
        </pc:picChg>
      </pc:sldChg>
      <pc:sldChg chg="add del">
        <pc:chgData name="MS AI 스쿨 운영팀" userId="S::apply_ms@nextcity.kr::a31853d2-a1dd-441f-908c-481a24e53dbf" providerId="AD" clId="Web-{B6D7ECE7-93D2-E843-6B6C-45847F8E1F62}" dt="2023-05-11T04:46:48.127" v="222"/>
        <pc:sldMkLst>
          <pc:docMk/>
          <pc:sldMk cId="2451832838" sldId="327"/>
        </pc:sldMkLst>
      </pc:sldChg>
      <pc:sldChg chg="addSp modSp">
        <pc:chgData name="MS AI 스쿨 운영팀" userId="S::apply_ms@nextcity.kr::a31853d2-a1dd-441f-908c-481a24e53dbf" providerId="AD" clId="Web-{B6D7ECE7-93D2-E843-6B6C-45847F8E1F62}" dt="2023-05-11T04:51:26.165" v="304" actId="1076"/>
        <pc:sldMkLst>
          <pc:docMk/>
          <pc:sldMk cId="3917071036" sldId="328"/>
        </pc:sldMkLst>
        <pc:spChg chg="mod">
          <ac:chgData name="MS AI 스쿨 운영팀" userId="S::apply_ms@nextcity.kr::a31853d2-a1dd-441f-908c-481a24e53dbf" providerId="AD" clId="Web-{B6D7ECE7-93D2-E843-6B6C-45847F8E1F62}" dt="2023-05-11T04:51:14.805" v="295" actId="1076"/>
          <ac:spMkLst>
            <pc:docMk/>
            <pc:sldMk cId="3917071036" sldId="328"/>
            <ac:spMk id="4" creationId="{30820F10-E2AF-4EBC-0DA7-518E247A9DFE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51:14.821" v="296" actId="1076"/>
          <ac:spMkLst>
            <pc:docMk/>
            <pc:sldMk cId="3917071036" sldId="328"/>
            <ac:spMk id="5" creationId="{23BF8E33-CDF2-BA4C-53A6-D95B2479DDAC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51:14.836" v="297" actId="1076"/>
          <ac:spMkLst>
            <pc:docMk/>
            <pc:sldMk cId="3917071036" sldId="328"/>
            <ac:spMk id="6" creationId="{74A59E1A-5021-4330-3D52-0859BA982C08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51:14.852" v="298" actId="1076"/>
          <ac:spMkLst>
            <pc:docMk/>
            <pc:sldMk cId="3917071036" sldId="328"/>
            <ac:spMk id="7" creationId="{FC6E6C44-15A3-9721-0305-B83314E37684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51:14.852" v="299" actId="1076"/>
          <ac:spMkLst>
            <pc:docMk/>
            <pc:sldMk cId="3917071036" sldId="328"/>
            <ac:spMk id="8" creationId="{F57CA066-BBEE-211A-DA0F-B30DD3816BF8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51:26.165" v="304" actId="1076"/>
          <ac:spMkLst>
            <pc:docMk/>
            <pc:sldMk cId="3917071036" sldId="328"/>
            <ac:spMk id="9" creationId="{E4223290-155E-BFC2-68E1-F730F013D544}"/>
          </ac:spMkLst>
        </pc:spChg>
        <pc:picChg chg="mod">
          <ac:chgData name="MS AI 스쿨 운영팀" userId="S::apply_ms@nextcity.kr::a31853d2-a1dd-441f-908c-481a24e53dbf" providerId="AD" clId="Web-{B6D7ECE7-93D2-E843-6B6C-45847F8E1F62}" dt="2023-05-11T04:51:14.790" v="294" actId="1076"/>
          <ac:picMkLst>
            <pc:docMk/>
            <pc:sldMk cId="3917071036" sldId="328"/>
            <ac:picMk id="3" creationId="{CEEC7463-635F-808F-8813-EBD3152F14F8}"/>
          </ac:picMkLst>
        </pc:picChg>
        <pc:picChg chg="add mod">
          <ac:chgData name="MS AI 스쿨 운영팀" userId="S::apply_ms@nextcity.kr::a31853d2-a1dd-441f-908c-481a24e53dbf" providerId="AD" clId="Web-{B6D7ECE7-93D2-E843-6B6C-45847F8E1F62}" dt="2023-05-11T04:51:22.399" v="303" actId="1076"/>
          <ac:picMkLst>
            <pc:docMk/>
            <pc:sldMk cId="3917071036" sldId="328"/>
            <ac:picMk id="11" creationId="{2B818FB8-487C-FD56-1307-E0A4EF01A0FF}"/>
          </ac:picMkLst>
        </pc:picChg>
      </pc:sldChg>
      <pc:sldChg chg="addSp delSp modSp">
        <pc:chgData name="MS AI 스쿨 운영팀" userId="S::apply_ms@nextcity.kr::a31853d2-a1dd-441f-908c-481a24e53dbf" providerId="AD" clId="Web-{B6D7ECE7-93D2-E843-6B6C-45847F8E1F62}" dt="2023-05-11T04:51:37.321" v="307" actId="1076"/>
        <pc:sldMkLst>
          <pc:docMk/>
          <pc:sldMk cId="2998175235" sldId="329"/>
        </pc:sldMkLst>
        <pc:spChg chg="del">
          <ac:chgData name="MS AI 스쿨 운영팀" userId="S::apply_ms@nextcity.kr::a31853d2-a1dd-441f-908c-481a24e53dbf" providerId="AD" clId="Web-{B6D7ECE7-93D2-E843-6B6C-45847F8E1F62}" dt="2023-05-11T04:50:54.148" v="284"/>
          <ac:spMkLst>
            <pc:docMk/>
            <pc:sldMk cId="2998175235" sldId="329"/>
            <ac:spMk id="6" creationId="{C8544EF6-A45A-DFEA-D7C1-EE2B61FE5979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50:52.117" v="283" actId="1076"/>
          <ac:spMkLst>
            <pc:docMk/>
            <pc:sldMk cId="2998175235" sldId="329"/>
            <ac:spMk id="7" creationId="{F1CEACAC-30E2-F62C-8D74-AB90390BA689}"/>
          </ac:spMkLst>
        </pc:spChg>
        <pc:picChg chg="add mod">
          <ac:chgData name="MS AI 스쿨 운영팀" userId="S::apply_ms@nextcity.kr::a31853d2-a1dd-441f-908c-481a24e53dbf" providerId="AD" clId="Web-{B6D7ECE7-93D2-E843-6B6C-45847F8E1F62}" dt="2023-05-11T04:51:37.321" v="307" actId="1076"/>
          <ac:picMkLst>
            <pc:docMk/>
            <pc:sldMk cId="2998175235" sldId="329"/>
            <ac:picMk id="10" creationId="{1F2AFDA2-B111-9435-6499-D77511FE8677}"/>
          </ac:picMkLst>
        </pc:picChg>
      </pc:sldChg>
      <pc:sldChg chg="addSp modSp">
        <pc:chgData name="MS AI 스쿨 운영팀" userId="S::apply_ms@nextcity.kr::a31853d2-a1dd-441f-908c-481a24e53dbf" providerId="AD" clId="Web-{B6D7ECE7-93D2-E843-6B6C-45847F8E1F62}" dt="2023-05-11T04:57:14.517" v="393" actId="20577"/>
        <pc:sldMkLst>
          <pc:docMk/>
          <pc:sldMk cId="2136631242" sldId="330"/>
        </pc:sldMkLst>
        <pc:spChg chg="mod">
          <ac:chgData name="MS AI 스쿨 운영팀" userId="S::apply_ms@nextcity.kr::a31853d2-a1dd-441f-908c-481a24e53dbf" providerId="AD" clId="Web-{B6D7ECE7-93D2-E843-6B6C-45847F8E1F62}" dt="2023-05-11T04:57:02.157" v="388" actId="1076"/>
          <ac:spMkLst>
            <pc:docMk/>
            <pc:sldMk cId="2136631242" sldId="330"/>
            <ac:spMk id="5" creationId="{D6665A60-0386-04F8-F941-DB044757094D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56:50.063" v="385" actId="1076"/>
          <ac:spMkLst>
            <pc:docMk/>
            <pc:sldMk cId="2136631242" sldId="330"/>
            <ac:spMk id="7" creationId="{8656AE15-6950-12B8-6A2A-4106956B2410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57:14.517" v="393" actId="20577"/>
          <ac:spMkLst>
            <pc:docMk/>
            <pc:sldMk cId="2136631242" sldId="330"/>
            <ac:spMk id="8" creationId="{24596599-2778-06D2-813C-6AA048087F94}"/>
          </ac:spMkLst>
        </pc:spChg>
        <pc:picChg chg="add mod">
          <ac:chgData name="MS AI 스쿨 운영팀" userId="S::apply_ms@nextcity.kr::a31853d2-a1dd-441f-908c-481a24e53dbf" providerId="AD" clId="Web-{B6D7ECE7-93D2-E843-6B6C-45847F8E1F62}" dt="2023-05-11T04:56:58.282" v="387" actId="1076"/>
          <ac:picMkLst>
            <pc:docMk/>
            <pc:sldMk cId="2136631242" sldId="330"/>
            <ac:picMk id="10" creationId="{48397B4B-9505-C22D-A49B-419FB0A8D624}"/>
          </ac:picMkLst>
        </pc:picChg>
      </pc:sldChg>
      <pc:sldChg chg="addSp modSp">
        <pc:chgData name="MS AI 스쿨 운영팀" userId="S::apply_ms@nextcity.kr::a31853d2-a1dd-441f-908c-481a24e53dbf" providerId="AD" clId="Web-{B6D7ECE7-93D2-E843-6B6C-45847F8E1F62}" dt="2023-05-11T04:55:12.326" v="346" actId="1076"/>
        <pc:sldMkLst>
          <pc:docMk/>
          <pc:sldMk cId="1199220551" sldId="331"/>
        </pc:sldMkLst>
        <pc:picChg chg="add mod">
          <ac:chgData name="MS AI 스쿨 운영팀" userId="S::apply_ms@nextcity.kr::a31853d2-a1dd-441f-908c-481a24e53dbf" providerId="AD" clId="Web-{B6D7ECE7-93D2-E843-6B6C-45847F8E1F62}" dt="2023-05-11T04:55:12.326" v="346" actId="1076"/>
          <ac:picMkLst>
            <pc:docMk/>
            <pc:sldMk cId="1199220551" sldId="331"/>
            <ac:picMk id="9" creationId="{9FA2488B-8A42-C336-B7B8-36795440FA86}"/>
          </ac:picMkLst>
        </pc:picChg>
      </pc:sldChg>
      <pc:sldChg chg="addSp delSp modSp">
        <pc:chgData name="MS AI 스쿨 운영팀" userId="S::apply_ms@nextcity.kr::a31853d2-a1dd-441f-908c-481a24e53dbf" providerId="AD" clId="Web-{B6D7ECE7-93D2-E843-6B6C-45847F8E1F62}" dt="2023-05-11T04:55:37.264" v="358" actId="1076"/>
        <pc:sldMkLst>
          <pc:docMk/>
          <pc:sldMk cId="4156996662" sldId="332"/>
        </pc:sldMkLst>
        <pc:spChg chg="mod">
          <ac:chgData name="MS AI 스쿨 운영팀" userId="S::apply_ms@nextcity.kr::a31853d2-a1dd-441f-908c-481a24e53dbf" providerId="AD" clId="Web-{B6D7ECE7-93D2-E843-6B6C-45847F8E1F62}" dt="2023-05-11T04:54:57.451" v="343" actId="1076"/>
          <ac:spMkLst>
            <pc:docMk/>
            <pc:sldMk cId="4156996662" sldId="332"/>
            <ac:spMk id="6" creationId="{646DE646-8BA1-BDBE-7662-86183651F787}"/>
          </ac:spMkLst>
        </pc:spChg>
        <pc:picChg chg="add mod">
          <ac:chgData name="MS AI 스쿨 운영팀" userId="S::apply_ms@nextcity.kr::a31853d2-a1dd-441f-908c-481a24e53dbf" providerId="AD" clId="Web-{B6D7ECE7-93D2-E843-6B6C-45847F8E1F62}" dt="2023-05-11T04:55:29.858" v="354" actId="1076"/>
          <ac:picMkLst>
            <pc:docMk/>
            <pc:sldMk cId="4156996662" sldId="332"/>
            <ac:picMk id="3" creationId="{BC307066-6566-CC1D-E6A4-7671F463673B}"/>
          </ac:picMkLst>
        </pc:picChg>
        <pc:picChg chg="add del mod">
          <ac:chgData name="MS AI 스쿨 운영팀" userId="S::apply_ms@nextcity.kr::a31853d2-a1dd-441f-908c-481a24e53dbf" providerId="AD" clId="Web-{B6D7ECE7-93D2-E843-6B6C-45847F8E1F62}" dt="2023-05-11T04:55:25.264" v="352"/>
          <ac:picMkLst>
            <pc:docMk/>
            <pc:sldMk cId="4156996662" sldId="332"/>
            <ac:picMk id="8" creationId="{36BD98A7-E8DF-CE0E-43E9-CC160AE06A74}"/>
          </ac:picMkLst>
        </pc:picChg>
        <pc:picChg chg="add del">
          <ac:chgData name="MS AI 스쿨 운영팀" userId="S::apply_ms@nextcity.kr::a31853d2-a1dd-441f-908c-481a24e53dbf" providerId="AD" clId="Web-{B6D7ECE7-93D2-E843-6B6C-45847F8E1F62}" dt="2023-05-11T04:55:31.155" v="356"/>
          <ac:picMkLst>
            <pc:docMk/>
            <pc:sldMk cId="4156996662" sldId="332"/>
            <ac:picMk id="9" creationId="{CA34ADF7-4FDF-AE0A-E980-145C2CB14A2C}"/>
          </ac:picMkLst>
        </pc:picChg>
        <pc:picChg chg="add mod">
          <ac:chgData name="MS AI 스쿨 운영팀" userId="S::apply_ms@nextcity.kr::a31853d2-a1dd-441f-908c-481a24e53dbf" providerId="AD" clId="Web-{B6D7ECE7-93D2-E843-6B6C-45847F8E1F62}" dt="2023-05-11T04:55:37.264" v="358" actId="1076"/>
          <ac:picMkLst>
            <pc:docMk/>
            <pc:sldMk cId="4156996662" sldId="332"/>
            <ac:picMk id="11" creationId="{A1036CB0-76A7-0275-EB57-D4055198BE36}"/>
          </ac:picMkLst>
        </pc:picChg>
      </pc:sldChg>
      <pc:sldChg chg="modSp">
        <pc:chgData name="MS AI 스쿨 운영팀" userId="S::apply_ms@nextcity.kr::a31853d2-a1dd-441f-908c-481a24e53dbf" providerId="AD" clId="Web-{B6D7ECE7-93D2-E843-6B6C-45847F8E1F62}" dt="2023-05-11T04:58:28.409" v="394"/>
        <pc:sldMkLst>
          <pc:docMk/>
          <pc:sldMk cId="1043343464" sldId="336"/>
        </pc:sldMkLst>
        <pc:spChg chg="mod">
          <ac:chgData name="MS AI 스쿨 운영팀" userId="S::apply_ms@nextcity.kr::a31853d2-a1dd-441f-908c-481a24e53dbf" providerId="AD" clId="Web-{B6D7ECE7-93D2-E843-6B6C-45847F8E1F62}" dt="2023-05-11T04:58:28.409" v="394"/>
          <ac:spMkLst>
            <pc:docMk/>
            <pc:sldMk cId="1043343464" sldId="336"/>
            <ac:spMk id="4" creationId="{1BAB9098-9C7C-E515-F14B-91300D481049}"/>
          </ac:spMkLst>
        </pc:spChg>
      </pc:sldChg>
      <pc:sldChg chg="modSp">
        <pc:chgData name="MS AI 스쿨 운영팀" userId="S::apply_ms@nextcity.kr::a31853d2-a1dd-441f-908c-481a24e53dbf" providerId="AD" clId="Web-{B6D7ECE7-93D2-E843-6B6C-45847F8E1F62}" dt="2023-05-11T04:59:21.223" v="406" actId="14100"/>
        <pc:sldMkLst>
          <pc:docMk/>
          <pc:sldMk cId="197489645" sldId="340"/>
        </pc:sldMkLst>
        <pc:spChg chg="mod">
          <ac:chgData name="MS AI 스쿨 운영팀" userId="S::apply_ms@nextcity.kr::a31853d2-a1dd-441f-908c-481a24e53dbf" providerId="AD" clId="Web-{B6D7ECE7-93D2-E843-6B6C-45847F8E1F62}" dt="2023-05-11T04:59:21.223" v="406" actId="14100"/>
          <ac:spMkLst>
            <pc:docMk/>
            <pc:sldMk cId="197489645" sldId="340"/>
            <ac:spMk id="11" creationId="{2E51313F-42B7-2AE6-883E-78905B542BBB}"/>
          </ac:spMkLst>
        </pc:spChg>
      </pc:sldChg>
      <pc:sldChg chg="modSp">
        <pc:chgData name="MS AI 스쿨 운영팀" userId="S::apply_ms@nextcity.kr::a31853d2-a1dd-441f-908c-481a24e53dbf" providerId="AD" clId="Web-{B6D7ECE7-93D2-E843-6B6C-45847F8E1F62}" dt="2023-05-11T05:00:32.849" v="411"/>
        <pc:sldMkLst>
          <pc:docMk/>
          <pc:sldMk cId="4167648752" sldId="344"/>
        </pc:sldMkLst>
        <pc:spChg chg="mod">
          <ac:chgData name="MS AI 스쿨 운영팀" userId="S::apply_ms@nextcity.kr::a31853d2-a1dd-441f-908c-481a24e53dbf" providerId="AD" clId="Web-{B6D7ECE7-93D2-E843-6B6C-45847F8E1F62}" dt="2023-05-11T05:00:32.849" v="411"/>
          <ac:spMkLst>
            <pc:docMk/>
            <pc:sldMk cId="4167648752" sldId="344"/>
            <ac:spMk id="9" creationId="{5B10A344-70AF-E337-5A67-F4341A8F434C}"/>
          </ac:spMkLst>
        </pc:spChg>
      </pc:sldChg>
      <pc:sldChg chg="addSp delSp modSp">
        <pc:chgData name="MS AI 스쿨 운영팀" userId="S::apply_ms@nextcity.kr::a31853d2-a1dd-441f-908c-481a24e53dbf" providerId="AD" clId="Web-{B6D7ECE7-93D2-E843-6B6C-45847F8E1F62}" dt="2023-05-11T05:06:45.858" v="481" actId="1076"/>
        <pc:sldMkLst>
          <pc:docMk/>
          <pc:sldMk cId="1496923464" sldId="351"/>
        </pc:sldMkLst>
        <pc:spChg chg="mod topLvl">
          <ac:chgData name="MS AI 스쿨 운영팀" userId="S::apply_ms@nextcity.kr::a31853d2-a1dd-441f-908c-481a24e53dbf" providerId="AD" clId="Web-{B6D7ECE7-93D2-E843-6B6C-45847F8E1F62}" dt="2023-05-11T05:05:56.482" v="459"/>
          <ac:spMkLst>
            <pc:docMk/>
            <pc:sldMk cId="1496923464" sldId="351"/>
            <ac:spMk id="4" creationId="{DBEB8D1A-14A0-1ADD-6535-8346C29373E5}"/>
          </ac:spMkLst>
        </pc:spChg>
        <pc:spChg chg="mod topLvl">
          <ac:chgData name="MS AI 스쿨 운영팀" userId="S::apply_ms@nextcity.kr::a31853d2-a1dd-441f-908c-481a24e53dbf" providerId="AD" clId="Web-{B6D7ECE7-93D2-E843-6B6C-45847F8E1F62}" dt="2023-05-11T05:05:56.482" v="459"/>
          <ac:spMkLst>
            <pc:docMk/>
            <pc:sldMk cId="1496923464" sldId="351"/>
            <ac:spMk id="5" creationId="{5971F202-E89B-D4BD-D63D-A94952B462FC}"/>
          </ac:spMkLst>
        </pc:spChg>
        <pc:spChg chg="mod topLvl">
          <ac:chgData name="MS AI 스쿨 운영팀" userId="S::apply_ms@nextcity.kr::a31853d2-a1dd-441f-908c-481a24e53dbf" providerId="AD" clId="Web-{B6D7ECE7-93D2-E843-6B6C-45847F8E1F62}" dt="2023-05-11T05:06:00.295" v="460" actId="14100"/>
          <ac:spMkLst>
            <pc:docMk/>
            <pc:sldMk cId="1496923464" sldId="351"/>
            <ac:spMk id="7" creationId="{73D433CB-C576-A22E-F7F3-C03BD9D70C02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5:06:45.858" v="481" actId="1076"/>
          <ac:spMkLst>
            <pc:docMk/>
            <pc:sldMk cId="1496923464" sldId="351"/>
            <ac:spMk id="11" creationId="{F542CB68-9F6C-0751-58B4-5C9F360F7BE0}"/>
          </ac:spMkLst>
        </pc:spChg>
        <pc:grpChg chg="add del mod">
          <ac:chgData name="MS AI 스쿨 운영팀" userId="S::apply_ms@nextcity.kr::a31853d2-a1dd-441f-908c-481a24e53dbf" providerId="AD" clId="Web-{B6D7ECE7-93D2-E843-6B6C-45847F8E1F62}" dt="2023-05-11T05:05:56.482" v="459"/>
          <ac:grpSpMkLst>
            <pc:docMk/>
            <pc:sldMk cId="1496923464" sldId="351"/>
            <ac:grpSpMk id="8" creationId="{EF878708-20C4-6DB4-7346-128EAF355933}"/>
          </ac:grpSpMkLst>
        </pc:grpChg>
        <pc:picChg chg="mod topLvl">
          <ac:chgData name="MS AI 스쿨 운영팀" userId="S::apply_ms@nextcity.kr::a31853d2-a1dd-441f-908c-481a24e53dbf" providerId="AD" clId="Web-{B6D7ECE7-93D2-E843-6B6C-45847F8E1F62}" dt="2023-05-11T05:05:56.482" v="459"/>
          <ac:picMkLst>
            <pc:docMk/>
            <pc:sldMk cId="1496923464" sldId="351"/>
            <ac:picMk id="2" creationId="{A0696BDF-09ED-B746-CA4D-A9B9140DDA8B}"/>
          </ac:picMkLst>
        </pc:picChg>
        <pc:picChg chg="mod topLvl">
          <ac:chgData name="MS AI 스쿨 운영팀" userId="S::apply_ms@nextcity.kr::a31853d2-a1dd-441f-908c-481a24e53dbf" providerId="AD" clId="Web-{B6D7ECE7-93D2-E843-6B6C-45847F8E1F62}" dt="2023-05-11T05:05:56.482" v="459"/>
          <ac:picMkLst>
            <pc:docMk/>
            <pc:sldMk cId="1496923464" sldId="351"/>
            <ac:picMk id="3" creationId="{ADE8F6B0-0140-C8B4-9DFB-3C57D7B153CC}"/>
          </ac:picMkLst>
        </pc:picChg>
      </pc:sldChg>
      <pc:sldChg chg="modSp">
        <pc:chgData name="MS AI 스쿨 운영팀" userId="S::apply_ms@nextcity.kr::a31853d2-a1dd-441f-908c-481a24e53dbf" providerId="AD" clId="Web-{B6D7ECE7-93D2-E843-6B6C-45847F8E1F62}" dt="2023-05-11T05:01:07.725" v="413" actId="20577"/>
        <pc:sldMkLst>
          <pc:docMk/>
          <pc:sldMk cId="3650511327" sldId="355"/>
        </pc:sldMkLst>
        <pc:spChg chg="mod">
          <ac:chgData name="MS AI 스쿨 운영팀" userId="S::apply_ms@nextcity.kr::a31853d2-a1dd-441f-908c-481a24e53dbf" providerId="AD" clId="Web-{B6D7ECE7-93D2-E843-6B6C-45847F8E1F62}" dt="2023-05-11T05:01:07.725" v="413" actId="20577"/>
          <ac:spMkLst>
            <pc:docMk/>
            <pc:sldMk cId="3650511327" sldId="355"/>
            <ac:spMk id="5" creationId="{96E58DC1-76ED-AF85-9A7F-D05F06F104EA}"/>
          </ac:spMkLst>
        </pc:spChg>
      </pc:sldChg>
      <pc:sldChg chg="addSp delSp modSp">
        <pc:chgData name="MS AI 스쿨 운영팀" userId="S::apply_ms@nextcity.kr::a31853d2-a1dd-441f-908c-481a24e53dbf" providerId="AD" clId="Web-{B6D7ECE7-93D2-E843-6B6C-45847F8E1F62}" dt="2023-05-11T05:09:04.362" v="531" actId="1076"/>
        <pc:sldMkLst>
          <pc:docMk/>
          <pc:sldMk cId="1804883265" sldId="358"/>
        </pc:sldMkLst>
        <pc:spChg chg="mod">
          <ac:chgData name="MS AI 스쿨 운영팀" userId="S::apply_ms@nextcity.kr::a31853d2-a1dd-441f-908c-481a24e53dbf" providerId="AD" clId="Web-{B6D7ECE7-93D2-E843-6B6C-45847F8E1F62}" dt="2023-05-11T05:07:52.563" v="511" actId="14100"/>
          <ac:spMkLst>
            <pc:docMk/>
            <pc:sldMk cId="1804883265" sldId="358"/>
            <ac:spMk id="5" creationId="{B8E0B66F-6E6B-C808-14C6-1E69781F3C84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5:08:09.485" v="515" actId="1076"/>
          <ac:spMkLst>
            <pc:docMk/>
            <pc:sldMk cId="1804883265" sldId="358"/>
            <ac:spMk id="6" creationId="{7F6DB375-7987-F483-1D36-69F4888F2F65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5:08:37.548" v="523" actId="14100"/>
          <ac:spMkLst>
            <pc:docMk/>
            <pc:sldMk cId="1804883265" sldId="358"/>
            <ac:spMk id="12" creationId="{51DDFCC5-B0AC-6127-68E4-12AD17D2E6B5}"/>
          </ac:spMkLst>
        </pc:spChg>
        <pc:spChg chg="add del mod">
          <ac:chgData name="MS AI 스쿨 운영팀" userId="S::apply_ms@nextcity.kr::a31853d2-a1dd-441f-908c-481a24e53dbf" providerId="AD" clId="Web-{B6D7ECE7-93D2-E843-6B6C-45847F8E1F62}" dt="2023-05-11T05:08:53.877" v="526"/>
          <ac:spMkLst>
            <pc:docMk/>
            <pc:sldMk cId="1804883265" sldId="358"/>
            <ac:spMk id="14" creationId="{C2F3B735-5F1B-4BCC-C333-43309156B594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5:09:04.362" v="531" actId="1076"/>
          <ac:spMkLst>
            <pc:docMk/>
            <pc:sldMk cId="1804883265" sldId="358"/>
            <ac:spMk id="16" creationId="{4B9BE23E-7B34-70DC-10D7-612DE23E59DB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5:08:26.751" v="519" actId="1076"/>
          <ac:spMkLst>
            <pc:docMk/>
            <pc:sldMk cId="1804883265" sldId="358"/>
            <ac:spMk id="18" creationId="{378D6072-716F-FCF0-EF0B-8EA704057786}"/>
          </ac:spMkLst>
        </pc:spChg>
        <pc:picChg chg="mod">
          <ac:chgData name="MS AI 스쿨 운영팀" userId="S::apply_ms@nextcity.kr::a31853d2-a1dd-441f-908c-481a24e53dbf" providerId="AD" clId="Web-{B6D7ECE7-93D2-E843-6B6C-45847F8E1F62}" dt="2023-05-11T05:07:45.875" v="509" actId="1076"/>
          <ac:picMkLst>
            <pc:docMk/>
            <pc:sldMk cId="1804883265" sldId="358"/>
            <ac:picMk id="3" creationId="{F7C6C322-7E98-AFEC-2D70-82F9554B4BC3}"/>
          </ac:picMkLst>
        </pc:picChg>
        <pc:picChg chg="mod">
          <ac:chgData name="MS AI 스쿨 운영팀" userId="S::apply_ms@nextcity.kr::a31853d2-a1dd-441f-908c-481a24e53dbf" providerId="AD" clId="Web-{B6D7ECE7-93D2-E843-6B6C-45847F8E1F62}" dt="2023-05-11T05:08:03.094" v="514" actId="1076"/>
          <ac:picMkLst>
            <pc:docMk/>
            <pc:sldMk cId="1804883265" sldId="358"/>
            <ac:picMk id="4" creationId="{C786F042-E1E1-18EA-B06F-A497D4E819E3}"/>
          </ac:picMkLst>
        </pc:picChg>
        <pc:picChg chg="add mod modCrop">
          <ac:chgData name="MS AI 스쿨 운영팀" userId="S::apply_ms@nextcity.kr::a31853d2-a1dd-441f-908c-481a24e53dbf" providerId="AD" clId="Web-{B6D7ECE7-93D2-E843-6B6C-45847F8E1F62}" dt="2023-05-11T05:08:51.721" v="525"/>
          <ac:picMkLst>
            <pc:docMk/>
            <pc:sldMk cId="1804883265" sldId="358"/>
            <ac:picMk id="8" creationId="{FBFC2C88-A767-C6A8-5570-AF49DFB73A0B}"/>
          </ac:picMkLst>
        </pc:picChg>
        <pc:picChg chg="add del mod">
          <ac:chgData name="MS AI 스쿨 운영팀" userId="S::apply_ms@nextcity.kr::a31853d2-a1dd-441f-908c-481a24e53dbf" providerId="AD" clId="Web-{B6D7ECE7-93D2-E843-6B6C-45847F8E1F62}" dt="2023-05-11T05:08:56.205" v="528"/>
          <ac:picMkLst>
            <pc:docMk/>
            <pc:sldMk cId="1804883265" sldId="358"/>
            <ac:picMk id="10" creationId="{1C48E667-4741-1667-DF4A-83633F665FED}"/>
          </ac:picMkLst>
        </pc:picChg>
        <pc:picChg chg="add mod">
          <ac:chgData name="MS AI 스쿨 운영팀" userId="S::apply_ms@nextcity.kr::a31853d2-a1dd-441f-908c-481a24e53dbf" providerId="AD" clId="Web-{B6D7ECE7-93D2-E843-6B6C-45847F8E1F62}" dt="2023-05-11T05:09:00.174" v="530" actId="1076"/>
          <ac:picMkLst>
            <pc:docMk/>
            <pc:sldMk cId="1804883265" sldId="358"/>
            <ac:picMk id="19" creationId="{D925E190-205D-7C2D-CE4E-DC57DDC6E6EB}"/>
          </ac:picMkLst>
        </pc:picChg>
      </pc:sldChg>
      <pc:sldChg chg="modSp del">
        <pc:chgData name="MS AI 스쿨 운영팀" userId="S::apply_ms@nextcity.kr::a31853d2-a1dd-441f-908c-481a24e53dbf" providerId="AD" clId="Web-{B6D7ECE7-93D2-E843-6B6C-45847F8E1F62}" dt="2023-05-11T05:09:06.627" v="532"/>
        <pc:sldMkLst>
          <pc:docMk/>
          <pc:sldMk cId="2527664398" sldId="359"/>
        </pc:sldMkLst>
        <pc:spChg chg="mod">
          <ac:chgData name="MS AI 스쿨 운영팀" userId="S::apply_ms@nextcity.kr::a31853d2-a1dd-441f-908c-481a24e53dbf" providerId="AD" clId="Web-{B6D7ECE7-93D2-E843-6B6C-45847F8E1F62}" dt="2023-05-11T05:06:55.577" v="484" actId="1076"/>
          <ac:spMkLst>
            <pc:docMk/>
            <pc:sldMk cId="2527664398" sldId="359"/>
            <ac:spMk id="4" creationId="{2FB38B50-A8C4-4647-F7D5-AD03C2093037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5:06:55.577" v="485" actId="1076"/>
          <ac:spMkLst>
            <pc:docMk/>
            <pc:sldMk cId="2527664398" sldId="359"/>
            <ac:spMk id="5" creationId="{8D784426-D3E4-AE2E-8D3B-7C79730290FE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5:06:55.593" v="486" actId="1076"/>
          <ac:spMkLst>
            <pc:docMk/>
            <pc:sldMk cId="2527664398" sldId="359"/>
            <ac:spMk id="6" creationId="{C0F0F634-A18D-D1CB-F479-1086897AEEAB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5:06:55.593" v="487" actId="1076"/>
          <ac:spMkLst>
            <pc:docMk/>
            <pc:sldMk cId="2527664398" sldId="359"/>
            <ac:spMk id="8" creationId="{A897269A-E06F-1508-4B8E-FB30FE5EB7BA}"/>
          </ac:spMkLst>
        </pc:spChg>
        <pc:picChg chg="mod modCrop">
          <ac:chgData name="MS AI 스쿨 운영팀" userId="S::apply_ms@nextcity.kr::a31853d2-a1dd-441f-908c-481a24e53dbf" providerId="AD" clId="Web-{B6D7ECE7-93D2-E843-6B6C-45847F8E1F62}" dt="2023-05-11T05:07:02.906" v="489"/>
          <ac:picMkLst>
            <pc:docMk/>
            <pc:sldMk cId="2527664398" sldId="359"/>
            <ac:picMk id="2" creationId="{8223C13A-E251-038C-2A58-A738C1136650}"/>
          </ac:picMkLst>
        </pc:picChg>
        <pc:picChg chg="mod">
          <ac:chgData name="MS AI 스쿨 운영팀" userId="S::apply_ms@nextcity.kr::a31853d2-a1dd-441f-908c-481a24e53dbf" providerId="AD" clId="Web-{B6D7ECE7-93D2-E843-6B6C-45847F8E1F62}" dt="2023-05-11T05:06:55.562" v="483" actId="1076"/>
          <ac:picMkLst>
            <pc:docMk/>
            <pc:sldMk cId="2527664398" sldId="359"/>
            <ac:picMk id="3" creationId="{69652C9F-9460-296E-FE7C-31E4D304D5BF}"/>
          </ac:picMkLst>
        </pc:picChg>
      </pc:sldChg>
      <pc:sldChg chg="add del replId">
        <pc:chgData name="MS AI 스쿨 운영팀" userId="S::apply_ms@nextcity.kr::a31853d2-a1dd-441f-908c-481a24e53dbf" providerId="AD" clId="Web-{B6D7ECE7-93D2-E843-6B6C-45847F8E1F62}" dt="2023-05-11T04:39:34.898" v="97"/>
        <pc:sldMkLst>
          <pc:docMk/>
          <pc:sldMk cId="1877727449" sldId="365"/>
        </pc:sldMkLst>
      </pc:sldChg>
      <pc:sldChg chg="addSp delSp modSp add replId">
        <pc:chgData name="MS AI 스쿨 운영팀" userId="S::apply_ms@nextcity.kr::a31853d2-a1dd-441f-908c-481a24e53dbf" providerId="AD" clId="Web-{B6D7ECE7-93D2-E843-6B6C-45847F8E1F62}" dt="2023-05-11T04:47:39.566" v="233" actId="20577"/>
        <pc:sldMkLst>
          <pc:docMk/>
          <pc:sldMk cId="2070620618" sldId="365"/>
        </pc:sldMkLst>
        <pc:spChg chg="add mod">
          <ac:chgData name="MS AI 스쿨 운영팀" userId="S::apply_ms@nextcity.kr::a31853d2-a1dd-441f-908c-481a24e53dbf" providerId="AD" clId="Web-{B6D7ECE7-93D2-E843-6B6C-45847F8E1F62}" dt="2023-05-11T04:43:42.873" v="179"/>
          <ac:spMkLst>
            <pc:docMk/>
            <pc:sldMk cId="2070620618" sldId="365"/>
            <ac:spMk id="3" creationId="{B27E3D59-4311-1B48-9B66-BA9D258F4507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4:44:03.201" v="185" actId="1076"/>
          <ac:spMkLst>
            <pc:docMk/>
            <pc:sldMk cId="2070620618" sldId="365"/>
            <ac:spMk id="4" creationId="{33208D1A-5ADD-048A-9F4D-8B9A2D9DCF8B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4:43:58.029" v="184" actId="1076"/>
          <ac:spMkLst>
            <pc:docMk/>
            <pc:sldMk cId="2070620618" sldId="365"/>
            <ac:spMk id="5" creationId="{AB6D0C89-9967-990E-34AC-302C4D433B31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4:43:54.154" v="183" actId="1076"/>
          <ac:spMkLst>
            <pc:docMk/>
            <pc:sldMk cId="2070620618" sldId="365"/>
            <ac:spMk id="6" creationId="{F7AA58F8-3A32-81E6-DF42-C3EA4E4E1AA5}"/>
          </ac:spMkLst>
        </pc:spChg>
        <pc:spChg chg="del">
          <ac:chgData name="MS AI 스쿨 운영팀" userId="S::apply_ms@nextcity.kr::a31853d2-a1dd-441f-908c-481a24e53dbf" providerId="AD" clId="Web-{B6D7ECE7-93D2-E843-6B6C-45847F8E1F62}" dt="2023-05-11T04:41:18.088" v="128"/>
          <ac:spMkLst>
            <pc:docMk/>
            <pc:sldMk cId="2070620618" sldId="365"/>
            <ac:spMk id="7" creationId="{3E5662BA-2DED-6D92-6B86-48ED26B56C76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4:44:11.998" v="187" actId="1076"/>
          <ac:spMkLst>
            <pc:docMk/>
            <pc:sldMk cId="2070620618" sldId="365"/>
            <ac:spMk id="8" creationId="{E9F75318-3433-F33C-69B4-50B9E4C5FD11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42:27.011" v="146"/>
          <ac:spMkLst>
            <pc:docMk/>
            <pc:sldMk cId="2070620618" sldId="365"/>
            <ac:spMk id="9" creationId="{1DF064EA-55AE-8E11-0898-4569121E6BF4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3:04.387" v="161" actId="1076"/>
          <ac:spMkLst>
            <pc:docMk/>
            <pc:sldMk cId="2070620618" sldId="365"/>
            <ac:spMk id="10" creationId="{83A4BB72-4A90-9D57-4732-6B17D458FEA8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3:04.387" v="162" actId="1076"/>
          <ac:spMkLst>
            <pc:docMk/>
            <pc:sldMk cId="2070620618" sldId="365"/>
            <ac:spMk id="12" creationId="{567F4BEB-1163-1B86-0FEA-F471CEAD7EF6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3:04.419" v="164" actId="1076"/>
          <ac:spMkLst>
            <pc:docMk/>
            <pc:sldMk cId="2070620618" sldId="365"/>
            <ac:spMk id="14" creationId="{DECB1BC0-62BE-BAEB-3B09-9A29DEBEF93A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7:39.566" v="233" actId="20577"/>
          <ac:spMkLst>
            <pc:docMk/>
            <pc:sldMk cId="2070620618" sldId="365"/>
            <ac:spMk id="15" creationId="{FF27C955-3A13-ECC7-3152-AA57D1CAE2B4}"/>
          </ac:spMkLst>
        </pc:spChg>
        <pc:spChg chg="del">
          <ac:chgData name="MS AI 스쿨 운영팀" userId="S::apply_ms@nextcity.kr::a31853d2-a1dd-441f-908c-481a24e53dbf" providerId="AD" clId="Web-{B6D7ECE7-93D2-E843-6B6C-45847F8E1F62}" dt="2023-05-11T04:42:22.824" v="144"/>
          <ac:spMkLst>
            <pc:docMk/>
            <pc:sldMk cId="2070620618" sldId="365"/>
            <ac:spMk id="16" creationId="{86121017-6D2D-2D93-8BCD-DEA2361A6496}"/>
          </ac:spMkLst>
        </pc:spChg>
        <pc:spChg chg="del">
          <ac:chgData name="MS AI 스쿨 운영팀" userId="S::apply_ms@nextcity.kr::a31853d2-a1dd-441f-908c-481a24e53dbf" providerId="AD" clId="Web-{B6D7ECE7-93D2-E843-6B6C-45847F8E1F62}" dt="2023-05-11T04:43:11.356" v="171"/>
          <ac:spMkLst>
            <pc:docMk/>
            <pc:sldMk cId="2070620618" sldId="365"/>
            <ac:spMk id="17" creationId="{4A0A65FB-EBD2-0A69-561D-2C437CDB7536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43:11.356" v="170"/>
          <ac:spMkLst>
            <pc:docMk/>
            <pc:sldMk cId="2070620618" sldId="365"/>
            <ac:spMk id="18" creationId="{8B4D43BD-E1C1-ED8D-AE20-5D254EFAD5D3}"/>
          </ac:spMkLst>
        </pc:spChg>
        <pc:spChg chg="del">
          <ac:chgData name="MS AI 스쿨 운영팀" userId="S::apply_ms@nextcity.kr::a31853d2-a1dd-441f-908c-481a24e53dbf" providerId="AD" clId="Web-{B6D7ECE7-93D2-E843-6B6C-45847F8E1F62}" dt="2023-05-11T04:43:11.356" v="169"/>
          <ac:spMkLst>
            <pc:docMk/>
            <pc:sldMk cId="2070620618" sldId="365"/>
            <ac:spMk id="19" creationId="{86B07819-E8FB-16B4-9843-69F81FC61E31}"/>
          </ac:spMkLst>
        </pc:spChg>
        <pc:spChg chg="del">
          <ac:chgData name="MS AI 스쿨 운영팀" userId="S::apply_ms@nextcity.kr::a31853d2-a1dd-441f-908c-481a24e53dbf" providerId="AD" clId="Web-{B6D7ECE7-93D2-E843-6B6C-45847F8E1F62}" dt="2023-05-11T04:43:11.356" v="168"/>
          <ac:spMkLst>
            <pc:docMk/>
            <pc:sldMk cId="2070620618" sldId="365"/>
            <ac:spMk id="20" creationId="{18C517F0-47EB-3FED-37A8-F4A2E6977DA7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43:11.356" v="167"/>
          <ac:spMkLst>
            <pc:docMk/>
            <pc:sldMk cId="2070620618" sldId="365"/>
            <ac:spMk id="21" creationId="{FFF09841-445E-9F09-10A3-2D050F928F0B}"/>
          </ac:spMkLst>
        </pc:spChg>
        <pc:picChg chg="add mod ord">
          <ac:chgData name="MS AI 스쿨 운영팀" userId="S::apply_ms@nextcity.kr::a31853d2-a1dd-441f-908c-481a24e53dbf" providerId="AD" clId="Web-{B6D7ECE7-93D2-E843-6B6C-45847F8E1F62}" dt="2023-05-11T04:43:04.372" v="160" actId="1076"/>
          <ac:picMkLst>
            <pc:docMk/>
            <pc:sldMk cId="2070620618" sldId="365"/>
            <ac:picMk id="2" creationId="{30F6A9AB-1A5D-ADCB-F1AC-5E545FB5E0AE}"/>
          </ac:picMkLst>
        </pc:picChg>
        <pc:picChg chg="mod">
          <ac:chgData name="MS AI 스쿨 운영팀" userId="S::apply_ms@nextcity.kr::a31853d2-a1dd-441f-908c-481a24e53dbf" providerId="AD" clId="Web-{B6D7ECE7-93D2-E843-6B6C-45847F8E1F62}" dt="2023-05-11T04:43:04.403" v="163" actId="1076"/>
          <ac:picMkLst>
            <pc:docMk/>
            <pc:sldMk cId="2070620618" sldId="365"/>
            <ac:picMk id="13" creationId="{ABCB077E-557B-5A3F-AAE0-679E87596988}"/>
          </ac:picMkLst>
        </pc:picChg>
        <pc:picChg chg="del">
          <ac:chgData name="MS AI 스쿨 운영팀" userId="S::apply_ms@nextcity.kr::a31853d2-a1dd-441f-908c-481a24e53dbf" providerId="AD" clId="Web-{B6D7ECE7-93D2-E843-6B6C-45847F8E1F62}" dt="2023-05-11T04:41:15.994" v="126"/>
          <ac:picMkLst>
            <pc:docMk/>
            <pc:sldMk cId="2070620618" sldId="365"/>
            <ac:picMk id="22" creationId="{21CB12CA-A3C4-90E8-ABF5-093477057941}"/>
          </ac:picMkLst>
        </pc:picChg>
        <pc:picChg chg="del">
          <ac:chgData name="MS AI 스쿨 운영팀" userId="S::apply_ms@nextcity.kr::a31853d2-a1dd-441f-908c-481a24e53dbf" providerId="AD" clId="Web-{B6D7ECE7-93D2-E843-6B6C-45847F8E1F62}" dt="2023-05-11T04:41:18.088" v="127"/>
          <ac:picMkLst>
            <pc:docMk/>
            <pc:sldMk cId="2070620618" sldId="365"/>
            <ac:picMk id="23" creationId="{80844E71-F19E-585B-205C-A211C303B3EA}"/>
          </ac:picMkLst>
        </pc:picChg>
      </pc:sldChg>
      <pc:sldChg chg="addSp delSp modSp add replId">
        <pc:chgData name="MS AI 스쿨 운영팀" userId="S::apply_ms@nextcity.kr::a31853d2-a1dd-441f-908c-481a24e53dbf" providerId="AD" clId="Web-{B6D7ECE7-93D2-E843-6B6C-45847F8E1F62}" dt="2023-05-11T04:47:47.160" v="239" actId="20577"/>
        <pc:sldMkLst>
          <pc:docMk/>
          <pc:sldMk cId="2686969667" sldId="366"/>
        </pc:sldMkLst>
        <pc:spChg chg="mod">
          <ac:chgData name="MS AI 스쿨 운영팀" userId="S::apply_ms@nextcity.kr::a31853d2-a1dd-441f-908c-481a24e53dbf" providerId="AD" clId="Web-{B6D7ECE7-93D2-E843-6B6C-45847F8E1F62}" dt="2023-05-11T04:46:38.189" v="216" actId="1076"/>
          <ac:spMkLst>
            <pc:docMk/>
            <pc:sldMk cId="2686969667" sldId="366"/>
            <ac:spMk id="3" creationId="{643490C9-90EB-200D-761A-B83EB8A51964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6:38.236" v="219" actId="1076"/>
          <ac:spMkLst>
            <pc:docMk/>
            <pc:sldMk cId="2686969667" sldId="366"/>
            <ac:spMk id="4" creationId="{8375A1E6-1CE9-B0B3-E4D6-7E2A044EC484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7:47.160" v="239" actId="20577"/>
          <ac:spMkLst>
            <pc:docMk/>
            <pc:sldMk cId="2686969667" sldId="366"/>
            <ac:spMk id="5" creationId="{9C30B75B-03C6-97A3-64B5-3E06C589EA1E}"/>
          </ac:spMkLst>
        </pc:spChg>
        <pc:spChg chg="del">
          <ac:chgData name="MS AI 스쿨 운영팀" userId="S::apply_ms@nextcity.kr::a31853d2-a1dd-441f-908c-481a24e53dbf" providerId="AD" clId="Web-{B6D7ECE7-93D2-E843-6B6C-45847F8E1F62}" dt="2023-05-11T04:45:21.891" v="197"/>
          <ac:spMkLst>
            <pc:docMk/>
            <pc:sldMk cId="2686969667" sldId="366"/>
            <ac:spMk id="7" creationId="{9ADE2D70-9A36-740A-FB84-31E868751FDC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6:38.221" v="218" actId="1076"/>
          <ac:spMkLst>
            <pc:docMk/>
            <pc:sldMk cId="2686969667" sldId="366"/>
            <ac:spMk id="8" creationId="{5E9EA74E-02FC-F2B4-FA21-785C9985D226}"/>
          </ac:spMkLst>
        </pc:spChg>
        <pc:picChg chg="del">
          <ac:chgData name="MS AI 스쿨 운영팀" userId="S::apply_ms@nextcity.kr::a31853d2-a1dd-441f-908c-481a24e53dbf" providerId="AD" clId="Web-{B6D7ECE7-93D2-E843-6B6C-45847F8E1F62}" dt="2023-05-11T04:44:57.921" v="189"/>
          <ac:picMkLst>
            <pc:docMk/>
            <pc:sldMk cId="2686969667" sldId="366"/>
            <ac:picMk id="2" creationId="{B8BC61F2-F6D5-1C16-1B25-D810A9DE7024}"/>
          </ac:picMkLst>
        </pc:picChg>
        <pc:picChg chg="add mod ord">
          <ac:chgData name="MS AI 스쿨 운영팀" userId="S::apply_ms@nextcity.kr::a31853d2-a1dd-441f-908c-481a24e53dbf" providerId="AD" clId="Web-{B6D7ECE7-93D2-E843-6B6C-45847F8E1F62}" dt="2023-05-11T04:46:38.174" v="215" actId="1076"/>
          <ac:picMkLst>
            <pc:docMk/>
            <pc:sldMk cId="2686969667" sldId="366"/>
            <ac:picMk id="6" creationId="{FF0B0103-FB9D-BA48-752F-EA123EDE7B5B}"/>
          </ac:picMkLst>
        </pc:picChg>
        <pc:picChg chg="del">
          <ac:chgData name="MS AI 스쿨 운영팀" userId="S::apply_ms@nextcity.kr::a31853d2-a1dd-441f-908c-481a24e53dbf" providerId="AD" clId="Web-{B6D7ECE7-93D2-E843-6B6C-45847F8E1F62}" dt="2023-05-11T04:45:03.500" v="191"/>
          <ac:picMkLst>
            <pc:docMk/>
            <pc:sldMk cId="2686969667" sldId="366"/>
            <ac:picMk id="9" creationId="{4B24C487-AF9F-E24D-16FC-A0C78132C4B6}"/>
          </ac:picMkLst>
        </pc:picChg>
        <pc:picChg chg="add mod">
          <ac:chgData name="MS AI 스쿨 운영팀" userId="S::apply_ms@nextcity.kr::a31853d2-a1dd-441f-908c-481a24e53dbf" providerId="AD" clId="Web-{B6D7ECE7-93D2-E843-6B6C-45847F8E1F62}" dt="2023-05-11T04:46:38.205" v="217" actId="1076"/>
          <ac:picMkLst>
            <pc:docMk/>
            <pc:sldMk cId="2686969667" sldId="366"/>
            <ac:picMk id="11" creationId="{CD92B4FD-6057-A029-054B-DDB4CF01DA0D}"/>
          </ac:picMkLst>
        </pc:picChg>
      </pc:sldChg>
      <pc:sldChg chg="addSp delSp modSp add replId">
        <pc:chgData name="MS AI 스쿨 운영팀" userId="S::apply_ms@nextcity.kr::a31853d2-a1dd-441f-908c-481a24e53dbf" providerId="AD" clId="Web-{B6D7ECE7-93D2-E843-6B6C-45847F8E1F62}" dt="2023-05-11T04:49:30.521" v="278" actId="20577"/>
        <pc:sldMkLst>
          <pc:docMk/>
          <pc:sldMk cId="2363874855" sldId="367"/>
        </pc:sldMkLst>
        <pc:spChg chg="mod">
          <ac:chgData name="MS AI 스쿨 운영팀" userId="S::apply_ms@nextcity.kr::a31853d2-a1dd-441f-908c-481a24e53dbf" providerId="AD" clId="Web-{B6D7ECE7-93D2-E843-6B6C-45847F8E1F62}" dt="2023-05-11T04:48:39.708" v="251" actId="14100"/>
          <ac:spMkLst>
            <pc:docMk/>
            <pc:sldMk cId="2363874855" sldId="367"/>
            <ac:spMk id="3" creationId="{643490C9-90EB-200D-761A-B83EB8A51964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9:17.052" v="269" actId="1076"/>
          <ac:spMkLst>
            <pc:docMk/>
            <pc:sldMk cId="2363874855" sldId="367"/>
            <ac:spMk id="4" creationId="{8375A1E6-1CE9-B0B3-E4D6-7E2A044EC484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4:49:30.521" v="278" actId="20577"/>
          <ac:spMkLst>
            <pc:docMk/>
            <pc:sldMk cId="2363874855" sldId="367"/>
            <ac:spMk id="5" creationId="{9C30B75B-03C6-97A3-64B5-3E06C589EA1E}"/>
          </ac:spMkLst>
        </pc:spChg>
        <pc:spChg chg="del mod">
          <ac:chgData name="MS AI 스쿨 운영팀" userId="S::apply_ms@nextcity.kr::a31853d2-a1dd-441f-908c-481a24e53dbf" providerId="AD" clId="Web-{B6D7ECE7-93D2-E843-6B6C-45847F8E1F62}" dt="2023-05-11T04:49:21.740" v="270"/>
          <ac:spMkLst>
            <pc:docMk/>
            <pc:sldMk cId="2363874855" sldId="367"/>
            <ac:spMk id="8" creationId="{5E9EA74E-02FC-F2B4-FA21-785C9985D226}"/>
          </ac:spMkLst>
        </pc:spChg>
        <pc:picChg chg="add mod ord">
          <ac:chgData name="MS AI 스쿨 운영팀" userId="S::apply_ms@nextcity.kr::a31853d2-a1dd-441f-908c-481a24e53dbf" providerId="AD" clId="Web-{B6D7ECE7-93D2-E843-6B6C-45847F8E1F62}" dt="2023-05-11T04:48:28.551" v="247"/>
          <ac:picMkLst>
            <pc:docMk/>
            <pc:sldMk cId="2363874855" sldId="367"/>
            <ac:picMk id="2" creationId="{6C9F4B6B-38D5-8944-06F0-4D3E00B4BD66}"/>
          </ac:picMkLst>
        </pc:picChg>
        <pc:picChg chg="del">
          <ac:chgData name="MS AI 스쿨 운영팀" userId="S::apply_ms@nextcity.kr::a31853d2-a1dd-441f-908c-481a24e53dbf" providerId="AD" clId="Web-{B6D7ECE7-93D2-E843-6B6C-45847F8E1F62}" dt="2023-05-11T04:48:03.191" v="241"/>
          <ac:picMkLst>
            <pc:docMk/>
            <pc:sldMk cId="2363874855" sldId="367"/>
            <ac:picMk id="6" creationId="{FF0B0103-FB9D-BA48-752F-EA123EDE7B5B}"/>
          </ac:picMkLst>
        </pc:picChg>
        <pc:picChg chg="mod">
          <ac:chgData name="MS AI 스쿨 운영팀" userId="S::apply_ms@nextcity.kr::a31853d2-a1dd-441f-908c-481a24e53dbf" providerId="AD" clId="Web-{B6D7ECE7-93D2-E843-6B6C-45847F8E1F62}" dt="2023-05-11T04:49:12.146" v="268" actId="1076"/>
          <ac:picMkLst>
            <pc:docMk/>
            <pc:sldMk cId="2363874855" sldId="367"/>
            <ac:picMk id="11" creationId="{CD92B4FD-6057-A029-054B-DDB4CF01DA0D}"/>
          </ac:picMkLst>
        </pc:picChg>
      </pc:sldChg>
      <pc:sldChg chg="addSp delSp add">
        <pc:chgData name="MS AI 스쿨 운영팀" userId="S::apply_ms@nextcity.kr::a31853d2-a1dd-441f-908c-481a24e53dbf" providerId="AD" clId="Web-{B6D7ECE7-93D2-E843-6B6C-45847F8E1F62}" dt="2023-05-11T04:54:04.950" v="328"/>
        <pc:sldMkLst>
          <pc:docMk/>
          <pc:sldMk cId="2056374695" sldId="368"/>
        </pc:sldMkLst>
        <pc:spChg chg="del">
          <ac:chgData name="MS AI 스쿨 운영팀" userId="S::apply_ms@nextcity.kr::a31853d2-a1dd-441f-908c-481a24e53dbf" providerId="AD" clId="Web-{B6D7ECE7-93D2-E843-6B6C-45847F8E1F62}" dt="2023-05-11T04:54:04.809" v="327"/>
          <ac:spMkLst>
            <pc:docMk/>
            <pc:sldMk cId="2056374695" sldId="368"/>
            <ac:spMk id="2" creationId="{EC0EFA7F-7121-B31B-DA79-B252A9CB5EE8}"/>
          </ac:spMkLst>
        </pc:spChg>
        <pc:spChg chg="add">
          <ac:chgData name="MS AI 스쿨 운영팀" userId="S::apply_ms@nextcity.kr::a31853d2-a1dd-441f-908c-481a24e53dbf" providerId="AD" clId="Web-{B6D7ECE7-93D2-E843-6B6C-45847F8E1F62}" dt="2023-05-11T04:54:04.950" v="328"/>
          <ac:spMkLst>
            <pc:docMk/>
            <pc:sldMk cId="2056374695" sldId="368"/>
            <ac:spMk id="5" creationId="{A9EBF0D2-6708-3B99-AE29-F04A894523F4}"/>
          </ac:spMkLst>
        </pc:spChg>
      </pc:sldChg>
      <pc:sldChg chg="addSp delSp add">
        <pc:chgData name="MS AI 스쿨 운영팀" userId="S::apply_ms@nextcity.kr::a31853d2-a1dd-441f-908c-481a24e53dbf" providerId="AD" clId="Web-{B6D7ECE7-93D2-E843-6B6C-45847F8E1F62}" dt="2023-05-11T04:54:02.012" v="326"/>
        <pc:sldMkLst>
          <pc:docMk/>
          <pc:sldMk cId="1486591243" sldId="369"/>
        </pc:sldMkLst>
        <pc:spChg chg="del">
          <ac:chgData name="MS AI 스쿨 운영팀" userId="S::apply_ms@nextcity.kr::a31853d2-a1dd-441f-908c-481a24e53dbf" providerId="AD" clId="Web-{B6D7ECE7-93D2-E843-6B6C-45847F8E1F62}" dt="2023-05-11T04:54:01.668" v="325"/>
          <ac:spMkLst>
            <pc:docMk/>
            <pc:sldMk cId="1486591243" sldId="369"/>
            <ac:spMk id="2" creationId="{EC0EFA7F-7121-B31B-DA79-B252A9CB5EE8}"/>
          </ac:spMkLst>
        </pc:spChg>
        <pc:spChg chg="add">
          <ac:chgData name="MS AI 스쿨 운영팀" userId="S::apply_ms@nextcity.kr::a31853d2-a1dd-441f-908c-481a24e53dbf" providerId="AD" clId="Web-{B6D7ECE7-93D2-E843-6B6C-45847F8E1F62}" dt="2023-05-11T04:54:02.012" v="326"/>
          <ac:spMkLst>
            <pc:docMk/>
            <pc:sldMk cId="1486591243" sldId="369"/>
            <ac:spMk id="5" creationId="{A3649C5B-F0C8-37D8-FD8F-CE1D6812E3E6}"/>
          </ac:spMkLst>
        </pc:spChg>
      </pc:sldChg>
      <pc:sldChg chg="modSp add">
        <pc:chgData name="MS AI 스쿨 운영팀" userId="S::apply_ms@nextcity.kr::a31853d2-a1dd-441f-908c-481a24e53dbf" providerId="AD" clId="Web-{B6D7ECE7-93D2-E843-6B6C-45847F8E1F62}" dt="2023-05-11T04:53:57.731" v="324" actId="20577"/>
        <pc:sldMkLst>
          <pc:docMk/>
          <pc:sldMk cId="668536522" sldId="370"/>
        </pc:sldMkLst>
        <pc:spChg chg="mod">
          <ac:chgData name="MS AI 스쿨 운영팀" userId="S::apply_ms@nextcity.kr::a31853d2-a1dd-441f-908c-481a24e53dbf" providerId="AD" clId="Web-{B6D7ECE7-93D2-E843-6B6C-45847F8E1F62}" dt="2023-05-11T04:53:57.731" v="324" actId="20577"/>
          <ac:spMkLst>
            <pc:docMk/>
            <pc:sldMk cId="668536522" sldId="370"/>
            <ac:spMk id="2" creationId="{EC0EFA7F-7121-B31B-DA79-B252A9CB5EE8}"/>
          </ac:spMkLst>
        </pc:spChg>
      </pc:sldChg>
      <pc:sldChg chg="addSp delSp modSp add replId">
        <pc:chgData name="MS AI 스쿨 운영팀" userId="S::apply_ms@nextcity.kr::a31853d2-a1dd-441f-908c-481a24e53dbf" providerId="AD" clId="Web-{B6D7ECE7-93D2-E843-6B6C-45847F8E1F62}" dt="2023-05-11T05:13:20.243" v="636" actId="20577"/>
        <pc:sldMkLst>
          <pc:docMk/>
          <pc:sldMk cId="2037369479" sldId="371"/>
        </pc:sldMkLst>
        <pc:spChg chg="add mod">
          <ac:chgData name="MS AI 스쿨 운영팀" userId="S::apply_ms@nextcity.kr::a31853d2-a1dd-441f-908c-481a24e53dbf" providerId="AD" clId="Web-{B6D7ECE7-93D2-E843-6B6C-45847F8E1F62}" dt="2023-05-11T05:12:09.225" v="604" actId="1076"/>
          <ac:spMkLst>
            <pc:docMk/>
            <pc:sldMk cId="2037369479" sldId="371"/>
            <ac:spMk id="2" creationId="{D9D2D39C-AF16-D080-1C8D-C89DC1A05831}"/>
          </ac:spMkLst>
        </pc:spChg>
        <pc:spChg chg="del">
          <ac:chgData name="MS AI 스쿨 운영팀" userId="S::apply_ms@nextcity.kr::a31853d2-a1dd-441f-908c-481a24e53dbf" providerId="AD" clId="Web-{B6D7ECE7-93D2-E843-6B6C-45847F8E1F62}" dt="2023-05-11T05:02:01.805" v="420"/>
          <ac:spMkLst>
            <pc:docMk/>
            <pc:sldMk cId="2037369479" sldId="371"/>
            <ac:spMk id="3" creationId="{A15463A0-B433-4703-AF3B-8DACC56974C4}"/>
          </ac:spMkLst>
        </pc:spChg>
        <pc:spChg chg="del">
          <ac:chgData name="MS AI 스쿨 운영팀" userId="S::apply_ms@nextcity.kr::a31853d2-a1dd-441f-908c-481a24e53dbf" providerId="AD" clId="Web-{B6D7ECE7-93D2-E843-6B6C-45847F8E1F62}" dt="2023-05-11T05:02:01.805" v="418"/>
          <ac:spMkLst>
            <pc:docMk/>
            <pc:sldMk cId="2037369479" sldId="371"/>
            <ac:spMk id="5" creationId="{E6D32CC6-09CD-63D3-D818-EC636C006176}"/>
          </ac:spMkLst>
        </pc:spChg>
        <pc:spChg chg="mod">
          <ac:chgData name="MS AI 스쿨 운영팀" userId="S::apply_ms@nextcity.kr::a31853d2-a1dd-441f-908c-481a24e53dbf" providerId="AD" clId="Web-{B6D7ECE7-93D2-E843-6B6C-45847F8E1F62}" dt="2023-05-11T05:09:42.737" v="547" actId="14100"/>
          <ac:spMkLst>
            <pc:docMk/>
            <pc:sldMk cId="2037369479" sldId="371"/>
            <ac:spMk id="6" creationId="{A665BB97-499D-DEA3-0AFA-CC244D166AD4}"/>
          </ac:spMkLst>
        </pc:spChg>
        <pc:spChg chg="add del">
          <ac:chgData name="MS AI 스쿨 운영팀" userId="S::apply_ms@nextcity.kr::a31853d2-a1dd-441f-908c-481a24e53dbf" providerId="AD" clId="Web-{B6D7ECE7-93D2-E843-6B6C-45847F8E1F62}" dt="2023-05-11T05:04:29.183" v="433"/>
          <ac:spMkLst>
            <pc:docMk/>
            <pc:sldMk cId="2037369479" sldId="371"/>
            <ac:spMk id="7" creationId="{D9D2D39C-AF16-D080-1C8D-C89DC1A05831}"/>
          </ac:spMkLst>
        </pc:spChg>
        <pc:spChg chg="del">
          <ac:chgData name="MS AI 스쿨 운영팀" userId="S::apply_ms@nextcity.kr::a31853d2-a1dd-441f-908c-481a24e53dbf" providerId="AD" clId="Web-{B6D7ECE7-93D2-E843-6B6C-45847F8E1F62}" dt="2023-05-11T05:02:01.805" v="417"/>
          <ac:spMkLst>
            <pc:docMk/>
            <pc:sldMk cId="2037369479" sldId="371"/>
            <ac:spMk id="8" creationId="{626EC74F-3DA2-AFED-AFEB-B67747368939}"/>
          </ac:spMkLst>
        </pc:spChg>
        <pc:spChg chg="add del">
          <ac:chgData name="MS AI 스쿨 운영팀" userId="S::apply_ms@nextcity.kr::a31853d2-a1dd-441f-908c-481a24e53dbf" providerId="AD" clId="Web-{B6D7ECE7-93D2-E843-6B6C-45847F8E1F62}" dt="2023-05-11T05:04:37.621" v="437"/>
          <ac:spMkLst>
            <pc:docMk/>
            <pc:sldMk cId="2037369479" sldId="371"/>
            <ac:spMk id="9" creationId="{D9D2D39C-AF16-D080-1C8D-C89DC1A05831}"/>
          </ac:spMkLst>
        </pc:spChg>
        <pc:spChg chg="add del mod">
          <ac:chgData name="MS AI 스쿨 운영팀" userId="S::apply_ms@nextcity.kr::a31853d2-a1dd-441f-908c-481a24e53dbf" providerId="AD" clId="Web-{B6D7ECE7-93D2-E843-6B6C-45847F8E1F62}" dt="2023-05-11T05:11:26.834" v="602" actId="1076"/>
          <ac:spMkLst>
            <pc:docMk/>
            <pc:sldMk cId="2037369479" sldId="371"/>
            <ac:spMk id="10" creationId="{0DF34874-587E-9070-F9DD-7A449022A78C}"/>
          </ac:spMkLst>
        </pc:spChg>
        <pc:spChg chg="add del mod">
          <ac:chgData name="MS AI 스쿨 운영팀" userId="S::apply_ms@nextcity.kr::a31853d2-a1dd-441f-908c-481a24e53dbf" providerId="AD" clId="Web-{B6D7ECE7-93D2-E843-6B6C-45847F8E1F62}" dt="2023-05-11T05:13:20.243" v="636" actId="20577"/>
          <ac:spMkLst>
            <pc:docMk/>
            <pc:sldMk cId="2037369479" sldId="371"/>
            <ac:spMk id="13" creationId="{AFE5EEAC-1F0E-5ABE-5589-E71D7B998293}"/>
          </ac:spMkLst>
        </pc:spChg>
        <pc:spChg chg="add del mod">
          <ac:chgData name="MS AI 스쿨 운영팀" userId="S::apply_ms@nextcity.kr::a31853d2-a1dd-441f-908c-481a24e53dbf" providerId="AD" clId="Web-{B6D7ECE7-93D2-E843-6B6C-45847F8E1F62}" dt="2023-05-11T05:11:14.005" v="600"/>
          <ac:spMkLst>
            <pc:docMk/>
            <pc:sldMk cId="2037369479" sldId="371"/>
            <ac:spMk id="15" creationId="{9CF51EA9-39A2-1811-CE60-EFEEA13665E1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5:12:20.616" v="609" actId="20577"/>
          <ac:spMkLst>
            <pc:docMk/>
            <pc:sldMk cId="2037369479" sldId="371"/>
            <ac:spMk id="16" creationId="{926B95B1-706F-1FF7-C85F-2E1BF05D2F6E}"/>
          </ac:spMkLst>
        </pc:spChg>
        <pc:spChg chg="add del">
          <ac:chgData name="MS AI 스쿨 운영팀" userId="S::apply_ms@nextcity.kr::a31853d2-a1dd-441f-908c-481a24e53dbf" providerId="AD" clId="Web-{B6D7ECE7-93D2-E843-6B6C-45847F8E1F62}" dt="2023-05-11T05:12:23.054" v="611"/>
          <ac:spMkLst>
            <pc:docMk/>
            <pc:sldMk cId="2037369479" sldId="371"/>
            <ac:spMk id="17" creationId="{4BB21C34-6D8A-337C-3F1E-8CC4A2A73206}"/>
          </ac:spMkLst>
        </pc:spChg>
        <pc:spChg chg="add mod">
          <ac:chgData name="MS AI 스쿨 운영팀" userId="S::apply_ms@nextcity.kr::a31853d2-a1dd-441f-908c-481a24e53dbf" providerId="AD" clId="Web-{B6D7ECE7-93D2-E843-6B6C-45847F8E1F62}" dt="2023-05-11T05:13:08.930" v="629"/>
          <ac:spMkLst>
            <pc:docMk/>
            <pc:sldMk cId="2037369479" sldId="371"/>
            <ac:spMk id="18" creationId="{8BFCD352-DD25-5261-A2B5-8EC909D5846F}"/>
          </ac:spMkLst>
        </pc:spChg>
        <pc:picChg chg="del">
          <ac:chgData name="MS AI 스쿨 운영팀" userId="S::apply_ms@nextcity.kr::a31853d2-a1dd-441f-908c-481a24e53dbf" providerId="AD" clId="Web-{B6D7ECE7-93D2-E843-6B6C-45847F8E1F62}" dt="2023-05-11T05:02:01.805" v="419"/>
          <ac:picMkLst>
            <pc:docMk/>
            <pc:sldMk cId="2037369479" sldId="371"/>
            <ac:picMk id="4" creationId="{F8669ECC-D81F-AD3E-EAB8-5D708E044494}"/>
          </ac:picMkLst>
        </pc:picChg>
        <pc:picChg chg="add mod">
          <ac:chgData name="MS AI 스쿨 운영팀" userId="S::apply_ms@nextcity.kr::a31853d2-a1dd-441f-908c-481a24e53dbf" providerId="AD" clId="Web-{B6D7ECE7-93D2-E843-6B6C-45847F8E1F62}" dt="2023-05-11T05:10:26.567" v="559" actId="1076"/>
          <ac:picMkLst>
            <pc:docMk/>
            <pc:sldMk cId="2037369479" sldId="371"/>
            <ac:picMk id="11" creationId="{718EB560-CC8A-144A-85F4-3A0E306EE4B3}"/>
          </ac:picMkLst>
        </pc:picChg>
      </pc:sldChg>
    </pc:docChg>
  </pc:docChgLst>
  <pc:docChgLst>
    <pc:chgData name="MS AI 스쿨 운영팀" userId="S::apply_ms@nextcity.kr::a31853d2-a1dd-441f-908c-481a24e53dbf" providerId="AD" clId="Web-{70EC4C6A-7070-58DC-AC87-79A6D4C2B06B}"/>
    <pc:docChg chg="modSld">
      <pc:chgData name="MS AI 스쿨 운영팀" userId="S::apply_ms@nextcity.kr::a31853d2-a1dd-441f-908c-481a24e53dbf" providerId="AD" clId="Web-{70EC4C6A-7070-58DC-AC87-79A6D4C2B06B}" dt="2023-05-11T05:57:24.357" v="35" actId="20577"/>
      <pc:docMkLst>
        <pc:docMk/>
      </pc:docMkLst>
      <pc:sldChg chg="addSp delSp modSp">
        <pc:chgData name="MS AI 스쿨 운영팀" userId="S::apply_ms@nextcity.kr::a31853d2-a1dd-441f-908c-481a24e53dbf" providerId="AD" clId="Web-{70EC4C6A-7070-58DC-AC87-79A6D4C2B06B}" dt="2023-05-11T05:54:31.348" v="9" actId="20577"/>
        <pc:sldMkLst>
          <pc:docMk/>
          <pc:sldMk cId="1100546686" sldId="341"/>
        </pc:sldMkLst>
        <pc:spChg chg="del mod">
          <ac:chgData name="MS AI 스쿨 운영팀" userId="S::apply_ms@nextcity.kr::a31853d2-a1dd-441f-908c-481a24e53dbf" providerId="AD" clId="Web-{70EC4C6A-7070-58DC-AC87-79A6D4C2B06B}" dt="2023-05-11T05:53:54.800" v="3"/>
          <ac:spMkLst>
            <pc:docMk/>
            <pc:sldMk cId="1100546686" sldId="341"/>
            <ac:spMk id="2" creationId="{876C3930-55B1-33CC-A9B6-EBE642D1B893}"/>
          </ac:spMkLst>
        </pc:spChg>
        <pc:spChg chg="add mod">
          <ac:chgData name="MS AI 스쿨 운영팀" userId="S::apply_ms@nextcity.kr::a31853d2-a1dd-441f-908c-481a24e53dbf" providerId="AD" clId="Web-{70EC4C6A-7070-58DC-AC87-79A6D4C2B06B}" dt="2023-05-11T05:54:31.348" v="9" actId="20577"/>
          <ac:spMkLst>
            <pc:docMk/>
            <pc:sldMk cId="1100546686" sldId="341"/>
            <ac:spMk id="5" creationId="{3753C5AB-C342-D9D9-10DB-2ECB7902D24C}"/>
          </ac:spMkLst>
        </pc:spChg>
      </pc:sldChg>
      <pc:sldChg chg="modSp">
        <pc:chgData name="MS AI 스쿨 운영팀" userId="S::apply_ms@nextcity.kr::a31853d2-a1dd-441f-908c-481a24e53dbf" providerId="AD" clId="Web-{70EC4C6A-7070-58DC-AC87-79A6D4C2B06B}" dt="2023-05-11T05:55:00.974" v="13" actId="20577"/>
        <pc:sldMkLst>
          <pc:docMk/>
          <pc:sldMk cId="4167648752" sldId="344"/>
        </pc:sldMkLst>
        <pc:spChg chg="mod">
          <ac:chgData name="MS AI 스쿨 운영팀" userId="S::apply_ms@nextcity.kr::a31853d2-a1dd-441f-908c-481a24e53dbf" providerId="AD" clId="Web-{70EC4C6A-7070-58DC-AC87-79A6D4C2B06B}" dt="2023-05-11T05:55:00.974" v="13" actId="20577"/>
          <ac:spMkLst>
            <pc:docMk/>
            <pc:sldMk cId="4167648752" sldId="344"/>
            <ac:spMk id="3" creationId="{2EF44F18-2CCF-0FCA-92DF-6622BE3809B8}"/>
          </ac:spMkLst>
        </pc:spChg>
      </pc:sldChg>
      <pc:sldChg chg="delSp">
        <pc:chgData name="MS AI 스쿨 운영팀" userId="S::apply_ms@nextcity.kr::a31853d2-a1dd-441f-908c-481a24e53dbf" providerId="AD" clId="Web-{70EC4C6A-7070-58DC-AC87-79A6D4C2B06B}" dt="2023-05-11T05:56:58.431" v="14"/>
        <pc:sldMkLst>
          <pc:docMk/>
          <pc:sldMk cId="1496923464" sldId="351"/>
        </pc:sldMkLst>
        <pc:spChg chg="del">
          <ac:chgData name="MS AI 스쿨 운영팀" userId="S::apply_ms@nextcity.kr::a31853d2-a1dd-441f-908c-481a24e53dbf" providerId="AD" clId="Web-{70EC4C6A-7070-58DC-AC87-79A6D4C2B06B}" dt="2023-05-11T05:56:58.431" v="14"/>
          <ac:spMkLst>
            <pc:docMk/>
            <pc:sldMk cId="1496923464" sldId="351"/>
            <ac:spMk id="10" creationId="{1D4B37DB-C3FF-BCF3-62AB-9B2C0CBC4F9D}"/>
          </ac:spMkLst>
        </pc:spChg>
      </pc:sldChg>
      <pc:sldChg chg="modSp">
        <pc:chgData name="MS AI 스쿨 운영팀" userId="S::apply_ms@nextcity.kr::a31853d2-a1dd-441f-908c-481a24e53dbf" providerId="AD" clId="Web-{70EC4C6A-7070-58DC-AC87-79A6D4C2B06B}" dt="2023-05-11T05:57:24.357" v="35" actId="20577"/>
        <pc:sldMkLst>
          <pc:docMk/>
          <pc:sldMk cId="2037369479" sldId="371"/>
        </pc:sldMkLst>
        <pc:spChg chg="mod">
          <ac:chgData name="MS AI 스쿨 운영팀" userId="S::apply_ms@nextcity.kr::a31853d2-a1dd-441f-908c-481a24e53dbf" providerId="AD" clId="Web-{70EC4C6A-7070-58DC-AC87-79A6D4C2B06B}" dt="2023-05-11T05:57:24.357" v="35" actId="20577"/>
          <ac:spMkLst>
            <pc:docMk/>
            <pc:sldMk cId="2037369479" sldId="371"/>
            <ac:spMk id="13" creationId="{AFE5EEAC-1F0E-5ABE-5589-E71D7B998293}"/>
          </ac:spMkLst>
        </pc:spChg>
      </pc:sldChg>
    </pc:docChg>
  </pc:docChgLst>
  <pc:docChgLst>
    <pc:chgData name="MS AI 스쿨 운영팀" userId="S::apply_ms@nextcity.kr::a31853d2-a1dd-441f-908c-481a24e53dbf" providerId="AD" clId="Web-{912F9CC1-9CD9-F321-D61B-00A6AA6ACC7B}"/>
    <pc:docChg chg="modSld">
      <pc:chgData name="MS AI 스쿨 운영팀" userId="S::apply_ms@nextcity.kr::a31853d2-a1dd-441f-908c-481a24e53dbf" providerId="AD" clId="Web-{912F9CC1-9CD9-F321-D61B-00A6AA6ACC7B}" dt="2023-05-11T06:02:32.052" v="105" actId="20577"/>
      <pc:docMkLst>
        <pc:docMk/>
      </pc:docMkLst>
      <pc:sldChg chg="modSp">
        <pc:chgData name="MS AI 스쿨 운영팀" userId="S::apply_ms@nextcity.kr::a31853d2-a1dd-441f-908c-481a24e53dbf" providerId="AD" clId="Web-{912F9CC1-9CD9-F321-D61B-00A6AA6ACC7B}" dt="2023-05-11T05:56:57.039" v="1" actId="20577"/>
        <pc:sldMkLst>
          <pc:docMk/>
          <pc:sldMk cId="0" sldId="264"/>
        </pc:sldMkLst>
        <pc:spChg chg="mod">
          <ac:chgData name="MS AI 스쿨 운영팀" userId="S::apply_ms@nextcity.kr::a31853d2-a1dd-441f-908c-481a24e53dbf" providerId="AD" clId="Web-{912F9CC1-9CD9-F321-D61B-00A6AA6ACC7B}" dt="2023-05-11T05:56:57.039" v="1" actId="20577"/>
          <ac:spMkLst>
            <pc:docMk/>
            <pc:sldMk cId="0" sldId="264"/>
            <ac:spMk id="146" creationId="{00000000-0000-0000-0000-000000000000}"/>
          </ac:spMkLst>
        </pc:spChg>
      </pc:sldChg>
      <pc:sldChg chg="addSp delSp modSp">
        <pc:chgData name="MS AI 스쿨 운영팀" userId="S::apply_ms@nextcity.kr::a31853d2-a1dd-441f-908c-481a24e53dbf" providerId="AD" clId="Web-{912F9CC1-9CD9-F321-D61B-00A6AA6ACC7B}" dt="2023-05-11T06:00:04.421" v="64" actId="20577"/>
        <pc:sldMkLst>
          <pc:docMk/>
          <pc:sldMk cId="3492911634" sldId="334"/>
        </pc:sldMkLst>
        <pc:spChg chg="add del mod">
          <ac:chgData name="MS AI 스쿨 운영팀" userId="S::apply_ms@nextcity.kr::a31853d2-a1dd-441f-908c-481a24e53dbf" providerId="AD" clId="Web-{912F9CC1-9CD9-F321-D61B-00A6AA6ACC7B}" dt="2023-05-11T05:58:30.089" v="20"/>
          <ac:spMkLst>
            <pc:docMk/>
            <pc:sldMk cId="3492911634" sldId="334"/>
            <ac:spMk id="2" creationId="{2463C0FC-867B-B3C3-5A21-328E24A08F79}"/>
          </ac:spMkLst>
        </pc:spChg>
        <pc:spChg chg="mod">
          <ac:chgData name="MS AI 스쿨 운영팀" userId="S::apply_ms@nextcity.kr::a31853d2-a1dd-441f-908c-481a24e53dbf" providerId="AD" clId="Web-{912F9CC1-9CD9-F321-D61B-00A6AA6ACC7B}" dt="2023-05-11T06:00:04.421" v="64" actId="20577"/>
          <ac:spMkLst>
            <pc:docMk/>
            <pc:sldMk cId="3492911634" sldId="334"/>
            <ac:spMk id="6" creationId="{395DA265-AA74-D80D-4521-F9F317B52D03}"/>
          </ac:spMkLst>
        </pc:spChg>
      </pc:sldChg>
      <pc:sldChg chg="addSp modSp">
        <pc:chgData name="MS AI 스쿨 운영팀" userId="S::apply_ms@nextcity.kr::a31853d2-a1dd-441f-908c-481a24e53dbf" providerId="AD" clId="Web-{912F9CC1-9CD9-F321-D61B-00A6AA6ACC7B}" dt="2023-05-11T06:02:32.052" v="105" actId="20577"/>
        <pc:sldMkLst>
          <pc:docMk/>
          <pc:sldMk cId="197489645" sldId="340"/>
        </pc:sldMkLst>
        <pc:spChg chg="add mod">
          <ac:chgData name="MS AI 스쿨 운영팀" userId="S::apply_ms@nextcity.kr::a31853d2-a1dd-441f-908c-481a24e53dbf" providerId="AD" clId="Web-{912F9CC1-9CD9-F321-D61B-00A6AA6ACC7B}" dt="2023-05-11T06:01:06.205" v="66" actId="1076"/>
          <ac:spMkLst>
            <pc:docMk/>
            <pc:sldMk cId="197489645" sldId="340"/>
            <ac:spMk id="3" creationId="{4BBED6DA-A8F8-141B-12D6-7958DA67DA11}"/>
          </ac:spMkLst>
        </pc:spChg>
        <pc:spChg chg="mod">
          <ac:chgData name="MS AI 스쿨 운영팀" userId="S::apply_ms@nextcity.kr::a31853d2-a1dd-441f-908c-481a24e53dbf" providerId="AD" clId="Web-{912F9CC1-9CD9-F321-D61B-00A6AA6ACC7B}" dt="2023-05-11T06:02:32.052" v="105" actId="20577"/>
          <ac:spMkLst>
            <pc:docMk/>
            <pc:sldMk cId="197489645" sldId="340"/>
            <ac:spMk id="9" creationId="{1A132047-9035-B111-5884-B8DF1BEA3C88}"/>
          </ac:spMkLst>
        </pc:spChg>
        <pc:spChg chg="add mod">
          <ac:chgData name="MS AI 스쿨 운영팀" userId="S::apply_ms@nextcity.kr::a31853d2-a1dd-441f-908c-481a24e53dbf" providerId="AD" clId="Web-{912F9CC1-9CD9-F321-D61B-00A6AA6ACC7B}" dt="2023-05-11T06:01:38.285" v="80" actId="1076"/>
          <ac:spMkLst>
            <pc:docMk/>
            <pc:sldMk cId="197489645" sldId="340"/>
            <ac:spMk id="10" creationId="{6C5225FD-C349-CC12-25BC-9E2C361050A2}"/>
          </ac:spMkLst>
        </pc:spChg>
      </pc:sldChg>
    </pc:docChg>
  </pc:docChgLst>
  <pc:docChgLst>
    <pc:chgData name="손수현_매니저" userId="S::ssh@nextcity.kr::2bc2edd5-52c2-4c83-9abe-086b8ed61ceb" providerId="AD" clId="Web-{440FC429-A887-22F1-17D5-57E8C54B2C8E}"/>
    <pc:docChg chg="modSld">
      <pc:chgData name="손수현_매니저" userId="S::ssh@nextcity.kr::2bc2edd5-52c2-4c83-9abe-086b8ed61ceb" providerId="AD" clId="Web-{440FC429-A887-22F1-17D5-57E8C54B2C8E}" dt="2022-11-17T08:14:29.070" v="13"/>
      <pc:docMkLst>
        <pc:docMk/>
      </pc:docMkLst>
      <pc:sldChg chg="modSp">
        <pc:chgData name="손수현_매니저" userId="S::ssh@nextcity.kr::2bc2edd5-52c2-4c83-9abe-086b8ed61ceb" providerId="AD" clId="Web-{440FC429-A887-22F1-17D5-57E8C54B2C8E}" dt="2022-11-17T08:14:14.289" v="8"/>
        <pc:sldMkLst>
          <pc:docMk/>
          <pc:sldMk cId="4167648752" sldId="344"/>
        </pc:sldMkLst>
        <pc:spChg chg="mod">
          <ac:chgData name="손수현_매니저" userId="S::ssh@nextcity.kr::2bc2edd5-52c2-4c83-9abe-086b8ed61ceb" providerId="AD" clId="Web-{440FC429-A887-22F1-17D5-57E8C54B2C8E}" dt="2022-11-17T08:14:14.289" v="8"/>
          <ac:spMkLst>
            <pc:docMk/>
            <pc:sldMk cId="4167648752" sldId="344"/>
            <ac:spMk id="3" creationId="{2EF44F18-2CCF-0FCA-92DF-6622BE3809B8}"/>
          </ac:spMkLst>
        </pc:spChg>
      </pc:sldChg>
      <pc:sldChg chg="addSp delSp modSp">
        <pc:chgData name="손수현_매니저" userId="S::ssh@nextcity.kr::2bc2edd5-52c2-4c83-9abe-086b8ed61ceb" providerId="AD" clId="Web-{440FC429-A887-22F1-17D5-57E8C54B2C8E}" dt="2022-11-17T08:14:29.070" v="13"/>
        <pc:sldMkLst>
          <pc:docMk/>
          <pc:sldMk cId="1496923464" sldId="351"/>
        </pc:sldMkLst>
        <pc:spChg chg="del mod">
          <ac:chgData name="손수현_매니저" userId="S::ssh@nextcity.kr::2bc2edd5-52c2-4c83-9abe-086b8ed61ceb" providerId="AD" clId="Web-{440FC429-A887-22F1-17D5-57E8C54B2C8E}" dt="2022-11-17T08:14:26.539" v="11"/>
          <ac:spMkLst>
            <pc:docMk/>
            <pc:sldMk cId="1496923464" sldId="351"/>
            <ac:spMk id="9" creationId="{2207720A-AFAB-B477-088D-78087CE07A89}"/>
          </ac:spMkLst>
        </pc:spChg>
        <pc:spChg chg="add mod">
          <ac:chgData name="손수현_매니저" userId="S::ssh@nextcity.kr::2bc2edd5-52c2-4c83-9abe-086b8ed61ceb" providerId="AD" clId="Web-{440FC429-A887-22F1-17D5-57E8C54B2C8E}" dt="2022-11-17T08:14:29.070" v="13"/>
          <ac:spMkLst>
            <pc:docMk/>
            <pc:sldMk cId="1496923464" sldId="351"/>
            <ac:spMk id="10" creationId="{1D4B37DB-C3FF-BCF3-62AB-9B2C0CBC4F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ACD6DCB-E4E4-7FFB-06A6-741EAC538A97}"/>
              </a:ext>
            </a:extLst>
          </p:cNvPr>
          <p:cNvSpPr/>
          <p:nvPr userDrawn="1"/>
        </p:nvSpPr>
        <p:spPr>
          <a:xfrm>
            <a:off x="0" y="1133061"/>
            <a:ext cx="12192000" cy="5724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23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FF8E-0138-7116-D807-D5D2168E3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75B20A-C580-96B4-F8A9-DBC5D50D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65F725-C66A-E54A-73B4-823A3647E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B4C90-EAA9-B106-566A-084CFCA1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2FD2CD-0108-4CE0-1E42-62F204CF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CE9D4-61B4-AACA-0955-40D1D847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3645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2B311-DC88-B31C-01D0-ECFAE055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80566-23B9-B207-53B5-52A9B1D0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6E0D89-4492-5B21-289A-F254D66B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4F07D-6811-DBD1-7C1D-4BA5BB4E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58F28-4952-679C-28A2-F72D63CE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025767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F4CE4B-8BA8-1B01-4BD9-131669B3E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A4A245-46FF-ED53-8E60-D021494E8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126F33-4919-F0BE-87FB-31837098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43EF5-70A6-92DD-973C-EB6991AB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2F81C-3489-8B56-D801-07B59EC8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064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06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F1206-4BA2-E077-877F-C24CF9411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EDA2CE-997C-9327-436F-D2C73810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4B59A-930F-8DF8-6B47-196F2AAB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FEB38-2080-317E-06D1-3B6A30855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EAF989-1A3A-0E98-4747-F7D316393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32B7A5-F51C-C343-A850-D27565F05823}"/>
              </a:ext>
            </a:extLst>
          </p:cNvPr>
          <p:cNvSpPr/>
          <p:nvPr userDrawn="1"/>
        </p:nvSpPr>
        <p:spPr>
          <a:xfrm>
            <a:off x="0" y="1133061"/>
            <a:ext cx="12192000" cy="5724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86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6E1A2-7E00-9CC5-3DA5-AECF1ED3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8A578-E165-B7EE-4C66-D105A97A9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9F9FC-B163-0863-AAF4-13508C27F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9B523-D611-2C4D-73D8-24EC7C11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75E8D8-757A-4DCC-A909-91EB9C13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21055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CD3F5-A0A7-E8D6-3B98-4FA482EE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E41F2-D351-5AB9-39EC-5DB0760C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10A91-6EEB-8B48-1D87-BE3BAE80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DA23B-C68B-88C6-54AF-A7E38C6D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A9FA8-EAE0-AC41-F283-30EBC18E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4208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DCAB5-B7ED-9ABD-498F-707C32A0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E9E74-0A3C-25AC-7AB9-4B735BC55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E044C-2DB0-D2E6-3CF2-9C5C968D3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AA68C-65B3-F6C8-5C43-D0CB1E1B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C2C59C-62C8-1EB1-83E4-B46DC25B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33A29-862D-AEC3-E6E4-E96FE5F5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95207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9ED08-C3B0-5ADF-8709-1E9B8B24E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EB1FF-8395-4694-2480-236998E45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11BA83-7D92-1907-71DC-60C5ED4E2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5EC80-CACF-64C0-2A89-AF1934D87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FBC725-B415-203C-6FD2-42286D669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F7453A-6CD3-7431-3254-EA9C5670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EC1D11-ED40-3515-7AB6-5F61118E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79FC49-7097-86FD-3A9B-E024CDC5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5004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9729C-F796-7D2F-2518-DC6C9BD4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395CE5-A411-8B1E-3F8A-0F5EC084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0AA2C6-0CE3-DD3C-A79A-26E6D39B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F1BED1-BE4A-52F4-AB21-E70AD64D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83958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ACFF22-AB57-1FAA-764D-A72A069C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B7049A-B5B5-7577-4F63-00C0E989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E1A4F2-E097-F7FD-6D30-D12EE095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03665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F7DB-BBEB-B513-1E78-40C1A497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E227B-0674-B155-7AEB-7E8D3926B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E7AD9-B37D-D406-86B3-D500B5806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EA8F6F-39D9-A385-63EB-339E75CD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40967-96E6-94C5-FA35-191FFC08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CC57C-7E1D-A571-3A49-C82D6D00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09824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D7EC6E-ED91-D8F3-A778-B5760B08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177F4-BC98-9C57-6D6A-1511F8523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BFE36-F9D3-B570-0886-6CE2DA1CA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9FCE9-691F-F041-B05F-3ED2F5C11A72}" type="datetimeFigureOut">
              <a:rPr kumimoji="1" lang="ko-Kore-KR" altLang="en-US" smtClean="0"/>
              <a:t>05/17/2023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3C380-9E64-D5CB-5266-2724B9203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35F2B-CBED-F222-029A-4355E8791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ore-KR" smtClean="0"/>
              <a:t>‹#›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97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pearsonvue.com/microsoft/onvu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learning/dashboard.aspx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icrosoft.com/en-us/learning/dashboard.aspx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microsoft.com/en-us/learning/dashboard.aspx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ko-kr/certifications/view-use-share-certificates-badg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office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earn.microsoft.com/ko-kr/certifications/exams/dp-900" TargetMode="External"/><Relationship Id="rId4" Type="http://schemas.openxmlformats.org/officeDocument/2006/relationships/hyperlink" Target="https://learn.microsoft.com/ko-kr/certifications/exams/ai-9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0FF066-E0B0-D4EB-A81F-028D2642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22" y="1357332"/>
            <a:ext cx="3454661" cy="438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81040-C62D-3C56-CAC7-A1249B84AADD}"/>
              </a:ext>
            </a:extLst>
          </p:cNvPr>
          <p:cNvSpPr txBox="1"/>
          <p:nvPr/>
        </p:nvSpPr>
        <p:spPr>
          <a:xfrm>
            <a:off x="1057995" y="2227629"/>
            <a:ext cx="80250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200" spc="-300">
                <a:solidFill>
                  <a:schemeClr val="bg1"/>
                </a:solidFill>
                <a:latin typeface="+mn-ea"/>
              </a:rPr>
              <a:t>MS </a:t>
            </a:r>
            <a:r>
              <a:rPr kumimoji="1" lang="ko-Kore-KR" altLang="en-US" sz="8200" spc="-300">
                <a:solidFill>
                  <a:schemeClr val="bg1"/>
                </a:solidFill>
                <a:latin typeface="+mn-ea"/>
              </a:rPr>
              <a:t>자격증</a:t>
            </a:r>
            <a:r>
              <a:rPr kumimoji="1" lang="ko-KR" altLang="en-US" sz="8200" spc="-300">
                <a:solidFill>
                  <a:schemeClr val="bg1"/>
                </a:solidFill>
                <a:latin typeface="+mn-ea"/>
              </a:rPr>
              <a:t> 시험</a:t>
            </a:r>
            <a:endParaRPr kumimoji="1" lang="en-US" altLang="ko-KR" sz="8200" spc="-300">
              <a:solidFill>
                <a:schemeClr val="bg1"/>
              </a:solidFill>
              <a:latin typeface="+mn-ea"/>
            </a:endParaRPr>
          </a:p>
          <a:p>
            <a:r>
              <a:rPr kumimoji="1" lang="ko-KR" altLang="en-US" sz="8200" b="1" spc="-300">
                <a:solidFill>
                  <a:schemeClr val="bg1"/>
                </a:solidFill>
                <a:latin typeface="+mn-ea"/>
              </a:rPr>
              <a:t>응시 가이드</a:t>
            </a:r>
            <a:endParaRPr kumimoji="1" lang="ko-Kore-KR" altLang="en-US" sz="8200" b="1" spc="-3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스크린샷 2022-04-20 오전 10.45.54.png" descr="스크린샷 2022-04-20 오전 10.45.54.png">
            <a:extLst>
              <a:ext uri="{FF2B5EF4-FFF2-40B4-BE49-F238E27FC236}">
                <a16:creationId xmlns:a16="http://schemas.microsoft.com/office/drawing/2014/main" id="{3F24BE41-56BC-F92B-0818-443832EE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" t="7407" r="9790" b="5568"/>
          <a:stretch>
            <a:fillRect/>
          </a:stretch>
        </p:blipFill>
        <p:spPr>
          <a:xfrm>
            <a:off x="10716768" y="363500"/>
            <a:ext cx="1072357" cy="143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2" extrusionOk="0">
                <a:moveTo>
                  <a:pt x="10818" y="0"/>
                </a:moveTo>
                <a:cubicBezTo>
                  <a:pt x="9801" y="0"/>
                  <a:pt x="1476" y="1873"/>
                  <a:pt x="793" y="2255"/>
                </a:cubicBezTo>
                <a:cubicBezTo>
                  <a:pt x="502" y="2418"/>
                  <a:pt x="229" y="2711"/>
                  <a:pt x="130" y="2963"/>
                </a:cubicBezTo>
                <a:cubicBezTo>
                  <a:pt x="15" y="3256"/>
                  <a:pt x="-21" y="5243"/>
                  <a:pt x="12" y="9258"/>
                </a:cubicBezTo>
                <a:lnTo>
                  <a:pt x="58" y="15125"/>
                </a:lnTo>
                <a:lnTo>
                  <a:pt x="714" y="16118"/>
                </a:lnTo>
                <a:cubicBezTo>
                  <a:pt x="2012" y="18083"/>
                  <a:pt x="5045" y="19864"/>
                  <a:pt x="9395" y="21208"/>
                </a:cubicBezTo>
                <a:cubicBezTo>
                  <a:pt x="10068" y="21417"/>
                  <a:pt x="10698" y="21589"/>
                  <a:pt x="10792" y="21592"/>
                </a:cubicBezTo>
                <a:cubicBezTo>
                  <a:pt x="11077" y="21600"/>
                  <a:pt x="13135" y="20927"/>
                  <a:pt x="14499" y="20383"/>
                </a:cubicBezTo>
                <a:cubicBezTo>
                  <a:pt x="17747" y="19087"/>
                  <a:pt x="19889" y="17662"/>
                  <a:pt x="20903" y="16122"/>
                </a:cubicBezTo>
                <a:lnTo>
                  <a:pt x="21494" y="15233"/>
                </a:lnTo>
                <a:lnTo>
                  <a:pt x="21533" y="9056"/>
                </a:lnTo>
                <a:lnTo>
                  <a:pt x="21579" y="2875"/>
                </a:lnTo>
                <a:lnTo>
                  <a:pt x="21074" y="2467"/>
                </a:lnTo>
                <a:cubicBezTo>
                  <a:pt x="20604" y="2084"/>
                  <a:pt x="20277" y="1988"/>
                  <a:pt x="16067" y="1027"/>
                </a:cubicBezTo>
                <a:cubicBezTo>
                  <a:pt x="13021" y="331"/>
                  <a:pt x="11326" y="0"/>
                  <a:pt x="1081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78DF001-AE53-5C43-926D-19F848120379}"/>
              </a:ext>
            </a:extLst>
          </p:cNvPr>
          <p:cNvSpPr txBox="1">
            <a:spLocks/>
          </p:cNvSpPr>
          <p:nvPr/>
        </p:nvSpPr>
        <p:spPr>
          <a:xfrm>
            <a:off x="1057995" y="5021943"/>
            <a:ext cx="7473874" cy="10029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defRPr sz="3200">
                <a:solidFill>
                  <a:srgbClr val="FFFFFF"/>
                </a:solidFill>
                <a:latin typeface="나눔스퀘어OTF ExtraBold"/>
                <a:ea typeface="나눔스퀘어OTF ExtraBold"/>
                <a:cs typeface="나눔스퀘어OTF ExtraBold"/>
                <a:sym typeface="나눔스퀘어OTF ExtraBold"/>
              </a:defRPr>
            </a:pPr>
            <a:r>
              <a:rPr lang="en" sz="3200">
                <a:solidFill>
                  <a:schemeClr val="bg1"/>
                </a:solidFill>
                <a:latin typeface="+mn-ea"/>
                <a:ea typeface="+mn-ea"/>
                <a:cs typeface="나눔스퀘어OTF ExtraBold"/>
                <a:sym typeface="나눔스퀘어OTF ExtraBold"/>
              </a:rPr>
              <a:t>Exam AI-900 : </a:t>
            </a:r>
            <a:r>
              <a:rPr lang="en" sz="1800">
                <a:solidFill>
                  <a:schemeClr val="bg1"/>
                </a:solidFill>
                <a:latin typeface="+mn-ea"/>
                <a:ea typeface="+mn-ea"/>
                <a:cs typeface="나눔스퀘어OTF ExtraBold"/>
                <a:sym typeface="나눔스퀘어OTF ExtraBold"/>
              </a:rPr>
              <a:t>Microsoft Azure AI Fundamentals</a:t>
            </a:r>
          </a:p>
          <a:p>
            <a:pPr algn="l">
              <a:lnSpc>
                <a:spcPct val="150000"/>
              </a:lnSpc>
              <a:defRPr sz="3200">
                <a:solidFill>
                  <a:srgbClr val="FFFFFF"/>
                </a:solidFill>
                <a:latin typeface="나눔스퀘어OTF ExtraBold"/>
                <a:ea typeface="나눔스퀘어OTF ExtraBold"/>
                <a:cs typeface="나눔스퀘어OTF ExtraBold"/>
                <a:sym typeface="나눔스퀘어OTF ExtraBold"/>
              </a:defRPr>
            </a:pPr>
            <a:r>
              <a:rPr lang="en" altLang="ko-Kore-KR" sz="3200">
                <a:solidFill>
                  <a:schemeClr val="bg1"/>
                </a:solidFill>
                <a:latin typeface="+mn-ea"/>
                <a:ea typeface="+mn-ea"/>
                <a:cs typeface="나눔스퀘어OTF ExtraBold"/>
                <a:sym typeface="나눔스퀘어OTF ExtraBold"/>
              </a:rPr>
              <a:t>Exam </a:t>
            </a:r>
            <a:r>
              <a:rPr lang="en-US" altLang="ko-KR" sz="3200">
                <a:solidFill>
                  <a:schemeClr val="bg1"/>
                </a:solidFill>
                <a:latin typeface="+mn-ea"/>
                <a:ea typeface="+mn-ea"/>
                <a:cs typeface="나눔스퀘어OTF ExtraBold"/>
                <a:sym typeface="나눔스퀘어OTF ExtraBold"/>
              </a:rPr>
              <a:t>DP</a:t>
            </a:r>
            <a:r>
              <a:rPr lang="en" altLang="ko-Kore-KR" sz="3200">
                <a:solidFill>
                  <a:schemeClr val="bg1"/>
                </a:solidFill>
                <a:latin typeface="+mn-ea"/>
                <a:ea typeface="+mn-ea"/>
                <a:cs typeface="나눔스퀘어OTF ExtraBold"/>
                <a:sym typeface="나눔스퀘어OTF ExtraBold"/>
              </a:rPr>
              <a:t>-900 : </a:t>
            </a:r>
            <a:r>
              <a:rPr lang="en" altLang="ko-Kore-KR" sz="1800">
                <a:solidFill>
                  <a:schemeClr val="bg1"/>
                </a:solidFill>
                <a:latin typeface="+mn-ea"/>
                <a:ea typeface="+mn-ea"/>
                <a:cs typeface="나눔스퀘어OTF ExtraBold"/>
                <a:sym typeface="나눔스퀘어OTF ExtraBold"/>
              </a:rPr>
              <a:t>Microsoft Azure Data Fundamentals</a:t>
            </a:r>
          </a:p>
        </p:txBody>
      </p:sp>
    </p:spTree>
    <p:extLst>
      <p:ext uri="{BB962C8B-B14F-4D97-AF65-F5344CB8AC3E}">
        <p14:creationId xmlns:p14="http://schemas.microsoft.com/office/powerpoint/2010/main" val="618737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36EF018B-AA43-C4A9-80BB-2356EEB08C41}"/>
              </a:ext>
            </a:extLst>
          </p:cNvPr>
          <p:cNvSpPr txBox="1"/>
          <p:nvPr/>
        </p:nvSpPr>
        <p:spPr>
          <a:xfrm>
            <a:off x="505543" y="337969"/>
            <a:ext cx="8519029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스크린샷 2022-04-20 오전 10.57.59.png" descr="스크린샷 2022-04-20 오전 10.57.59.png">
            <a:extLst>
              <a:ext uri="{FF2B5EF4-FFF2-40B4-BE49-F238E27FC236}">
                <a16:creationId xmlns:a16="http://schemas.microsoft.com/office/drawing/2014/main" id="{BEF51115-77C0-B6F3-CADA-38474C09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1312975"/>
            <a:ext cx="8750300" cy="5270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96D97682-9D1F-97E6-BD76-255C1AC17529}"/>
              </a:ext>
            </a:extLst>
          </p:cNvPr>
          <p:cNvSpPr/>
          <p:nvPr/>
        </p:nvSpPr>
        <p:spPr>
          <a:xfrm>
            <a:off x="2113186" y="3959845"/>
            <a:ext cx="1824572" cy="557531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시험 AI-900 :  Microsoft Azure 기본사항">
            <a:extLst>
              <a:ext uri="{FF2B5EF4-FFF2-40B4-BE49-F238E27FC236}">
                <a16:creationId xmlns:a16="http://schemas.microsoft.com/office/drawing/2014/main" id="{F5EF0319-9860-8186-B41F-D281E548FD37}"/>
              </a:ext>
            </a:extLst>
          </p:cNvPr>
          <p:cNvSpPr txBox="1"/>
          <p:nvPr/>
        </p:nvSpPr>
        <p:spPr>
          <a:xfrm>
            <a:off x="2198392" y="2313973"/>
            <a:ext cx="3355725" cy="3077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B26A5"/>
                </a:solidFill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시험 AI-900 :  Microsoft Azure 기본사항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A9B8B29A-9787-6EA6-8E48-C3E66E27F8A4}"/>
              </a:ext>
            </a:extLst>
          </p:cNvPr>
          <p:cNvSpPr txBox="1"/>
          <p:nvPr/>
        </p:nvSpPr>
        <p:spPr>
          <a:xfrm>
            <a:off x="4808685" y="4101877"/>
            <a:ext cx="3172942" cy="830997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rPr lang="en-US" sz="2400">
                <a:latin typeface="Malgun Gothic" panose="020B0503020000020004" pitchFamily="34" charset="-127"/>
                <a:ea typeface="Malgun Gothic" panose="020B0503020000020004" pitchFamily="34" charset="-127"/>
              </a:rPr>
              <a:t>Pearson VUE</a:t>
            </a:r>
            <a:r>
              <a:rPr lang="ko-KR" altLang="en-US" sz="2400">
                <a:latin typeface="Malgun Gothic" panose="020B0503020000020004" pitchFamily="34" charset="-127"/>
                <a:ea typeface="Malgun Gothic" panose="020B0503020000020004" pitchFamily="34" charset="-127"/>
              </a:rPr>
              <a:t>로 예약 클릭</a:t>
            </a:r>
            <a:endParaRPr sz="24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3C544145-8395-3C3A-EEE1-49E16E4864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16021" y="3806832"/>
            <a:ext cx="1307609" cy="13076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963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2">
            <a:extLst>
              <a:ext uri="{FF2B5EF4-FFF2-40B4-BE49-F238E27FC236}">
                <a16:creationId xmlns:a16="http://schemas.microsoft.com/office/drawing/2014/main" id="{21CB12CA-A3C4-90E8-ABF5-093477057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71" y="1240876"/>
            <a:ext cx="4136571" cy="5457562"/>
          </a:xfrm>
          <a:prstGeom prst="rect">
            <a:avLst/>
          </a:prstGeom>
        </p:spPr>
      </p:pic>
      <p:sp>
        <p:nvSpPr>
          <p:cNvPr id="7" name="초급 선택 권장">
            <a:extLst>
              <a:ext uri="{FF2B5EF4-FFF2-40B4-BE49-F238E27FC236}">
                <a16:creationId xmlns:a16="http://schemas.microsoft.com/office/drawing/2014/main" id="{3E5662BA-2DED-6D92-6B86-48ED26B56C76}"/>
              </a:ext>
            </a:extLst>
          </p:cNvPr>
          <p:cNvSpPr txBox="1"/>
          <p:nvPr/>
        </p:nvSpPr>
        <p:spPr>
          <a:xfrm>
            <a:off x="5984900" y="2784972"/>
            <a:ext cx="4790037" cy="926767"/>
          </a:xfrm>
          <a:prstGeom prst="rect">
            <a:avLst/>
          </a:prstGeom>
          <a:solidFill>
            <a:srgbClr val="D9624D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/>
          <a:lstStyle>
            <a:lvl1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lang="ko-KR" sz="2000">
                <a:latin typeface="Malgun Gothic"/>
                <a:ea typeface="Malgun Gothic"/>
              </a:rPr>
              <a:t>※</a:t>
            </a:r>
            <a:r>
              <a:rPr lang="ko-KR" altLang="en-US" sz="2000">
                <a:latin typeface="Malgun Gothic"/>
                <a:ea typeface="Malgun Gothic"/>
              </a:rPr>
              <a:t>이름이 </a:t>
            </a:r>
            <a:r>
              <a:rPr sz="2000">
                <a:latin typeface="Malgun Gothic"/>
                <a:ea typeface="Malgun Gothic"/>
              </a:rPr>
              <a:t>신분증과 동일하게</a:t>
            </a:r>
            <a:endParaRPr lang="ko-KR" sz="2000">
              <a:latin typeface="Malgun Gothic"/>
              <a:ea typeface="Malgun Gothic"/>
            </a:endParaRPr>
          </a:p>
          <a:p>
            <a:r>
              <a:rPr sz="2000">
                <a:latin typeface="Malgun Gothic"/>
                <a:ea typeface="Malgun Gothic"/>
              </a:rPr>
              <a:t>입력</a:t>
            </a:r>
            <a:r>
              <a:rPr lang="ko-KR" sz="2000">
                <a:latin typeface="Malgun Gothic"/>
                <a:ea typeface="Malgun Gothic"/>
              </a:rPr>
              <a:t> </a:t>
            </a:r>
            <a:r>
              <a:rPr lang="ko-KR" altLang="en-US" sz="2000">
                <a:latin typeface="Malgun Gothic"/>
                <a:ea typeface="Malgun Gothic"/>
              </a:rPr>
              <a:t>되었는지 확인</a:t>
            </a:r>
            <a:endParaRPr lang="ko-KR" sz="2000">
              <a:latin typeface="Malgun Gothic"/>
              <a:ea typeface="Malgun Gothic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1DF064EA-55AE-8E11-0898-4569121E6BF4}"/>
              </a:ext>
            </a:extLst>
          </p:cNvPr>
          <p:cNvSpPr txBox="1"/>
          <p:nvPr/>
        </p:nvSpPr>
        <p:spPr>
          <a:xfrm>
            <a:off x="5895914" y="4623688"/>
            <a:ext cx="4872287" cy="473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/>
          <a:lstStyle/>
          <a:p>
            <a:pPr>
              <a:defRPr sz="2300">
                <a:solidFill>
                  <a:srgbClr val="00B0F0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pPr>
            <a:r>
              <a:rPr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지역코드</a:t>
            </a:r>
            <a:r>
              <a:rPr lang="ko-KR" altLang="en-US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서울 </a:t>
            </a:r>
            <a:r>
              <a:rPr lang="en-US" altLang="ko-KR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02,</a:t>
            </a:r>
            <a:r>
              <a:rPr lang="ko-KR" altLang="en-US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경기 </a:t>
            </a:r>
            <a:r>
              <a:rPr lang="en-US" altLang="ko-KR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031</a:t>
            </a:r>
            <a:r>
              <a:rPr lang="ko-KR" altLang="en-US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등</a:t>
            </a:r>
            <a:r>
              <a:rPr lang="en-US" altLang="ko-KR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83A4BB72-4A90-9D57-4732-6B17D458FEA8}"/>
              </a:ext>
            </a:extLst>
          </p:cNvPr>
          <p:cNvSpPr txBox="1"/>
          <p:nvPr/>
        </p:nvSpPr>
        <p:spPr>
          <a:xfrm>
            <a:off x="5892659" y="5136380"/>
            <a:ext cx="4423194" cy="48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/>
          <a:lstStyle/>
          <a:p>
            <a:pPr>
              <a:defRPr sz="2300">
                <a:solidFill>
                  <a:srgbClr val="00B0F0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pPr>
            <a:r>
              <a:rPr lang="ko-KR" altLang="en-US">
                <a:solidFill>
                  <a:srgbClr val="002060"/>
                </a:solidFill>
                <a:latin typeface="Malgun Gothic"/>
                <a:ea typeface="Malgun Gothic"/>
              </a:rPr>
              <a:t>선호하는 </a:t>
            </a:r>
            <a:r>
              <a:rPr lang="ko-KR">
                <a:solidFill>
                  <a:srgbClr val="002060"/>
                </a:solidFill>
                <a:latin typeface="Malgun Gothic"/>
                <a:ea typeface="Malgun Gothic"/>
              </a:rPr>
              <a:t>언어</a:t>
            </a:r>
            <a:r>
              <a:rPr>
                <a:solidFill>
                  <a:srgbClr val="002060"/>
                </a:solidFill>
                <a:latin typeface="Malgun Gothic"/>
                <a:ea typeface="Malgun Gothic"/>
              </a:rPr>
              <a:t> </a:t>
            </a:r>
            <a:r>
              <a:rPr lang="en-US" altLang="ko-KR">
                <a:solidFill>
                  <a:srgbClr val="002060"/>
                </a:solidFill>
                <a:latin typeface="Malgun Gothic"/>
                <a:ea typeface="Malgun Gothic"/>
              </a:rPr>
              <a:t>:</a:t>
            </a:r>
            <a:r>
              <a:rPr lang="ko-KR" altLang="en-US">
                <a:solidFill>
                  <a:srgbClr val="002060"/>
                </a:solidFill>
                <a:latin typeface="Malgun Gothic"/>
                <a:ea typeface="Malgun Gothic"/>
              </a:rPr>
              <a:t> </a:t>
            </a:r>
            <a:r>
              <a:rPr>
                <a:solidFill>
                  <a:srgbClr val="002060"/>
                </a:solidFill>
                <a:latin typeface="Malgun Gothic"/>
                <a:ea typeface="Malgun Gothic"/>
              </a:rPr>
              <a:t>Korean</a:t>
            </a: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567F4BEB-1163-1B86-0FEA-F471CEAD7EF6}"/>
              </a:ext>
            </a:extLst>
          </p:cNvPr>
          <p:cNvSpPr/>
          <p:nvPr/>
        </p:nvSpPr>
        <p:spPr>
          <a:xfrm>
            <a:off x="4506106" y="6385095"/>
            <a:ext cx="434660" cy="254447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3" name="Picture 2" descr="Picture 2">
            <a:extLst>
              <a:ext uri="{FF2B5EF4-FFF2-40B4-BE49-F238E27FC236}">
                <a16:creationId xmlns:a16="http://schemas.microsoft.com/office/drawing/2014/main" id="{ABCB077E-557B-5A3F-AAE0-679E8759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380000">
            <a:off x="5019900" y="6031406"/>
            <a:ext cx="847599" cy="84759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초급 선택 권장">
            <a:extLst>
              <a:ext uri="{FF2B5EF4-FFF2-40B4-BE49-F238E27FC236}">
                <a16:creationId xmlns:a16="http://schemas.microsoft.com/office/drawing/2014/main" id="{DECB1BC0-62BE-BAEB-3B09-9A29DEBEF93A}"/>
              </a:ext>
            </a:extLst>
          </p:cNvPr>
          <p:cNvSpPr txBox="1"/>
          <p:nvPr/>
        </p:nvSpPr>
        <p:spPr>
          <a:xfrm>
            <a:off x="5934853" y="5886571"/>
            <a:ext cx="1935832" cy="505149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/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lang="ko-KR" altLang="en-US">
                <a:latin typeface="Malgun Gothic"/>
                <a:ea typeface="Malgun Gothic"/>
              </a:rPr>
              <a:t>제출 클릭</a:t>
            </a:r>
            <a:endParaRPr>
              <a:latin typeface="Malgun Gothic"/>
              <a:ea typeface="Malgun Gothic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F27C955-3A13-ECC7-3152-AA57D1CAE2B4}"/>
              </a:ext>
            </a:extLst>
          </p:cNvPr>
          <p:cNvSpPr txBox="1"/>
          <p:nvPr/>
        </p:nvSpPr>
        <p:spPr>
          <a:xfrm>
            <a:off x="505543" y="337969"/>
            <a:ext cx="8519029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시험 등록 - 인증</a:t>
            </a:r>
            <a:r>
              <a:rPr>
                <a:solidFill>
                  <a:schemeClr val="bg1"/>
                </a:solidFill>
                <a:latin typeface="Malgun Gothic"/>
                <a:ea typeface="Malgun Gothic"/>
              </a:rPr>
              <a:t> 프로필 입력</a:t>
            </a:r>
            <a:endParaRPr lang="ko-KR" altLang="en-US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6121017-6D2D-2D93-8BCD-DEA2361A6496}"/>
              </a:ext>
            </a:extLst>
          </p:cNvPr>
          <p:cNvSpPr txBox="1"/>
          <p:nvPr/>
        </p:nvSpPr>
        <p:spPr>
          <a:xfrm>
            <a:off x="5898053" y="4116396"/>
            <a:ext cx="3099782" cy="60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/>
          <a:lstStyle>
            <a:lvl1pPr>
              <a:defRPr sz="2300">
                <a:solidFill>
                  <a:srgbClr val="00B0F0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국가</a:t>
            </a:r>
            <a:r>
              <a:rPr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KOREA</a:t>
            </a:r>
          </a:p>
        </p:txBody>
      </p:sp>
      <p:pic>
        <p:nvPicPr>
          <p:cNvPr id="23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80844E71-F19E-585B-205C-A211C303B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7" t="1754" r="3034" b="7895"/>
          <a:stretch/>
        </p:blipFill>
        <p:spPr>
          <a:xfrm>
            <a:off x="5991700" y="1472959"/>
            <a:ext cx="4818748" cy="12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5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30F6A9AB-1A5D-ADCB-F1AC-5E545FB5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26" y="1259439"/>
            <a:ext cx="4688468" cy="5442661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83A4BB72-4A90-9D57-4732-6B17D458FEA8}"/>
              </a:ext>
            </a:extLst>
          </p:cNvPr>
          <p:cNvSpPr txBox="1"/>
          <p:nvPr/>
        </p:nvSpPr>
        <p:spPr>
          <a:xfrm>
            <a:off x="8269700" y="5418662"/>
            <a:ext cx="2638999" cy="48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/>
          <a:lstStyle/>
          <a:p>
            <a:pPr>
              <a:defRPr sz="2300">
                <a:solidFill>
                  <a:srgbClr val="00B0F0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pPr>
            <a:r>
              <a:rPr lang="ko-KR">
                <a:solidFill>
                  <a:srgbClr val="002060"/>
                </a:solidFill>
                <a:latin typeface="Malgun Gothic"/>
                <a:ea typeface="Malgun Gothic"/>
              </a:rPr>
              <a:t>입력 정보 확인</a:t>
            </a:r>
            <a:r>
              <a:rPr lang="ko-KR" altLang="en-US">
                <a:solidFill>
                  <a:srgbClr val="002060"/>
                </a:solidFill>
                <a:latin typeface="Malgun Gothic"/>
                <a:ea typeface="Malgun Gothic"/>
              </a:rPr>
              <a:t> 후</a:t>
            </a:r>
            <a:endParaRPr lang="ko-KR">
              <a:solidFill>
                <a:srgbClr val="002060"/>
              </a:solidFill>
              <a:latin typeface="Malgun Gothic"/>
              <a:ea typeface="Malgun Gothic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567F4BEB-1163-1B86-0FEA-F471CEAD7EF6}"/>
              </a:ext>
            </a:extLst>
          </p:cNvPr>
          <p:cNvSpPr/>
          <p:nvPr/>
        </p:nvSpPr>
        <p:spPr>
          <a:xfrm>
            <a:off x="7007050" y="6264694"/>
            <a:ext cx="434660" cy="254447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3" name="Picture 2" descr="Picture 2">
            <a:extLst>
              <a:ext uri="{FF2B5EF4-FFF2-40B4-BE49-F238E27FC236}">
                <a16:creationId xmlns:a16="http://schemas.microsoft.com/office/drawing/2014/main" id="{ABCB077E-557B-5A3F-AAE0-679E8759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380000">
            <a:off x="7471283" y="5929591"/>
            <a:ext cx="847599" cy="84759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초급 선택 권장">
            <a:extLst>
              <a:ext uri="{FF2B5EF4-FFF2-40B4-BE49-F238E27FC236}">
                <a16:creationId xmlns:a16="http://schemas.microsoft.com/office/drawing/2014/main" id="{DECB1BC0-62BE-BAEB-3B09-9A29DEBEF93A}"/>
              </a:ext>
            </a:extLst>
          </p:cNvPr>
          <p:cNvSpPr txBox="1"/>
          <p:nvPr/>
        </p:nvSpPr>
        <p:spPr>
          <a:xfrm>
            <a:off x="8342870" y="5908658"/>
            <a:ext cx="1935832" cy="505149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lang="ko-KR" altLang="en-US">
                <a:latin typeface="Malgun Gothic"/>
                <a:ea typeface="Malgun Gothic"/>
              </a:rPr>
              <a:t>다음 클릭</a:t>
            </a:r>
            <a:endParaRPr>
              <a:latin typeface="Malgun Gothic"/>
              <a:ea typeface="Malgun Gothic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F27C955-3A13-ECC7-3152-AA57D1CAE2B4}"/>
              </a:ext>
            </a:extLst>
          </p:cNvPr>
          <p:cNvSpPr txBox="1"/>
          <p:nvPr/>
        </p:nvSpPr>
        <p:spPr>
          <a:xfrm>
            <a:off x="505543" y="337969"/>
            <a:ext cx="8519029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시험 등록 </a:t>
            </a:r>
            <a:r>
              <a:rPr lang="en-US" altLang="ko-KR">
                <a:solidFill>
                  <a:schemeClr val="bg1"/>
                </a:solidFill>
                <a:latin typeface="Malgun Gothic"/>
                <a:ea typeface="Malgun Gothic"/>
              </a:rPr>
              <a:t>-</a:t>
            </a:r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 인증 프로필 입력</a:t>
            </a:r>
          </a:p>
          <a:p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7E3D59-4311-1B48-9B66-BA9D258F4507}"/>
              </a:ext>
            </a:extLst>
          </p:cNvPr>
          <p:cNvSpPr/>
          <p:nvPr/>
        </p:nvSpPr>
        <p:spPr>
          <a:xfrm>
            <a:off x="4516782" y="3434521"/>
            <a:ext cx="2893391" cy="132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08D1A-5ADD-048A-9F4D-8B9A2D9DCF8B}"/>
              </a:ext>
            </a:extLst>
          </p:cNvPr>
          <p:cNvSpPr/>
          <p:nvPr/>
        </p:nvSpPr>
        <p:spPr>
          <a:xfrm>
            <a:off x="4431323" y="3762109"/>
            <a:ext cx="2893391" cy="132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6D0C89-9967-990E-34AC-302C4D433B31}"/>
              </a:ext>
            </a:extLst>
          </p:cNvPr>
          <p:cNvSpPr/>
          <p:nvPr/>
        </p:nvSpPr>
        <p:spPr>
          <a:xfrm>
            <a:off x="4431323" y="4118184"/>
            <a:ext cx="2893391" cy="132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AA58F8-3A32-81E6-DF42-C3EA4E4E1AA5}"/>
              </a:ext>
            </a:extLst>
          </p:cNvPr>
          <p:cNvSpPr/>
          <p:nvPr/>
        </p:nvSpPr>
        <p:spPr>
          <a:xfrm>
            <a:off x="4431323" y="4474259"/>
            <a:ext cx="2893391" cy="132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F75318-3433-F33C-69B4-50B9E4C5FD11}"/>
              </a:ext>
            </a:extLst>
          </p:cNvPr>
          <p:cNvSpPr/>
          <p:nvPr/>
        </p:nvSpPr>
        <p:spPr>
          <a:xfrm>
            <a:off x="4516780" y="3092688"/>
            <a:ext cx="2893391" cy="132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2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9">
            <a:extLst>
              <a:ext uri="{FF2B5EF4-FFF2-40B4-BE49-F238E27FC236}">
                <a16:creationId xmlns:a16="http://schemas.microsoft.com/office/drawing/2014/main" id="{FF0B0103-FB9D-BA48-752F-EA123EDE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8" y="1334251"/>
            <a:ext cx="7706882" cy="5371667"/>
          </a:xfrm>
          <a:prstGeom prst="rect">
            <a:avLst/>
          </a:prstGeom>
        </p:spPr>
      </p:pic>
      <p:sp>
        <p:nvSpPr>
          <p:cNvPr id="3" name="Rectangle 17">
            <a:extLst>
              <a:ext uri="{FF2B5EF4-FFF2-40B4-BE49-F238E27FC236}">
                <a16:creationId xmlns:a16="http://schemas.microsoft.com/office/drawing/2014/main" id="{643490C9-90EB-200D-761A-B83EB8A51964}"/>
              </a:ext>
            </a:extLst>
          </p:cNvPr>
          <p:cNvSpPr/>
          <p:nvPr/>
        </p:nvSpPr>
        <p:spPr>
          <a:xfrm>
            <a:off x="7183957" y="5929979"/>
            <a:ext cx="748643" cy="472074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초급 선택 권장">
            <a:extLst>
              <a:ext uri="{FF2B5EF4-FFF2-40B4-BE49-F238E27FC236}">
                <a16:creationId xmlns:a16="http://schemas.microsoft.com/office/drawing/2014/main" id="{8375A1E6-1CE9-B0B3-E4D6-7E2A044EC484}"/>
              </a:ext>
            </a:extLst>
          </p:cNvPr>
          <p:cNvSpPr txBox="1"/>
          <p:nvPr/>
        </p:nvSpPr>
        <p:spPr>
          <a:xfrm>
            <a:off x="9113153" y="5683904"/>
            <a:ext cx="1947709" cy="478698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/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lang="ko-KR" altLang="en-US">
                <a:latin typeface="Malgun Gothic"/>
                <a:ea typeface="Malgun Gothic"/>
              </a:rPr>
              <a:t>다</a:t>
            </a:r>
            <a:r>
              <a:rPr lang="ko-KR" altLang="en-US">
                <a:ea typeface="Malgun Gothic"/>
              </a:rPr>
              <a:t>음</a:t>
            </a:r>
            <a:r>
              <a:rPr lang="ko-KR">
                <a:latin typeface="Malgun Gothic"/>
                <a:ea typeface="Malgun Gothic"/>
              </a:rPr>
              <a:t> </a:t>
            </a:r>
            <a:r>
              <a:rPr>
                <a:latin typeface="Malgun Gothic"/>
                <a:ea typeface="Malgun Gothic"/>
              </a:rPr>
              <a:t>클릭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C30B75B-03C6-97A3-64B5-3E06C589EA1E}"/>
              </a:ext>
            </a:extLst>
          </p:cNvPr>
          <p:cNvSpPr txBox="1"/>
          <p:nvPr/>
        </p:nvSpPr>
        <p:spPr>
          <a:xfrm>
            <a:off x="505543" y="337969"/>
            <a:ext cx="8519029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시험 등록 </a:t>
            </a:r>
            <a:r>
              <a:rPr lang="en-US" altLang="ko-KR">
                <a:solidFill>
                  <a:schemeClr val="bg1"/>
                </a:solidFill>
                <a:latin typeface="Malgun Gothic"/>
                <a:ea typeface="Malgun Gothic"/>
              </a:rPr>
              <a:t>-</a:t>
            </a:r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 할인</a:t>
            </a:r>
            <a:endParaRPr lang="en-US" altLang="ko-KR">
              <a:solidFill>
                <a:schemeClr val="bg1"/>
              </a:solidFill>
              <a:latin typeface="Malgun Gothic"/>
              <a:ea typeface="Malgun Gothic"/>
            </a:endParaRPr>
          </a:p>
          <a:p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E9EA74E-02FC-F2B4-FA21-785C9985D226}"/>
              </a:ext>
            </a:extLst>
          </p:cNvPr>
          <p:cNvSpPr txBox="1"/>
          <p:nvPr/>
        </p:nvSpPr>
        <p:spPr>
          <a:xfrm>
            <a:off x="8504345" y="5112188"/>
            <a:ext cx="3656867" cy="464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b="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별도의</a:t>
            </a:r>
            <a:r>
              <a:rPr b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기입</a:t>
            </a:r>
            <a:r>
              <a:rPr b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사항</a:t>
            </a:r>
            <a:r>
              <a:rPr b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없음</a:t>
            </a:r>
            <a:endParaRPr b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1" name="Picture 2" descr="Picture 2">
            <a:extLst>
              <a:ext uri="{FF2B5EF4-FFF2-40B4-BE49-F238E27FC236}">
                <a16:creationId xmlns:a16="http://schemas.microsoft.com/office/drawing/2014/main" id="{CD92B4FD-6057-A029-054B-DDB4CF01DA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380000">
            <a:off x="8003806" y="5739425"/>
            <a:ext cx="847599" cy="847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8696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9F4B6B-38D5-8944-06F0-4D3E00B4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1" y="1514084"/>
            <a:ext cx="9416041" cy="4848205"/>
          </a:xfrm>
          <a:prstGeom prst="rect">
            <a:avLst/>
          </a:prstGeom>
        </p:spPr>
      </p:pic>
      <p:sp>
        <p:nvSpPr>
          <p:cNvPr id="3" name="Rectangle 17">
            <a:extLst>
              <a:ext uri="{FF2B5EF4-FFF2-40B4-BE49-F238E27FC236}">
                <a16:creationId xmlns:a16="http://schemas.microsoft.com/office/drawing/2014/main" id="{643490C9-90EB-200D-761A-B83EB8A51964}"/>
              </a:ext>
            </a:extLst>
          </p:cNvPr>
          <p:cNvSpPr/>
          <p:nvPr/>
        </p:nvSpPr>
        <p:spPr>
          <a:xfrm>
            <a:off x="7867621" y="5481325"/>
            <a:ext cx="1674437" cy="472074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초급 선택 권장">
            <a:extLst>
              <a:ext uri="{FF2B5EF4-FFF2-40B4-BE49-F238E27FC236}">
                <a16:creationId xmlns:a16="http://schemas.microsoft.com/office/drawing/2014/main" id="{8375A1E6-1CE9-B0B3-E4D6-7E2A044EC484}"/>
              </a:ext>
            </a:extLst>
          </p:cNvPr>
          <p:cNvSpPr txBox="1"/>
          <p:nvPr/>
        </p:nvSpPr>
        <p:spPr>
          <a:xfrm>
            <a:off x="6884126" y="6082708"/>
            <a:ext cx="4369016" cy="471577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/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lang="ko-KR" altLang="en-US" err="1">
                <a:latin typeface="Malgun Gothic"/>
                <a:ea typeface="Malgun Gothic"/>
              </a:rPr>
              <a:t>Pearson</a:t>
            </a:r>
            <a:r>
              <a:rPr lang="ko-KR" altLang="en-US">
                <a:latin typeface="Malgun Gothic"/>
                <a:ea typeface="Malgun Gothic"/>
              </a:rPr>
              <a:t> </a:t>
            </a:r>
            <a:r>
              <a:rPr lang="ko-KR" altLang="en-US" err="1">
                <a:latin typeface="Malgun Gothic"/>
                <a:ea typeface="Malgun Gothic"/>
              </a:rPr>
              <a:t>VUE로</a:t>
            </a:r>
            <a:r>
              <a:rPr lang="ko-KR" altLang="en-US">
                <a:latin typeface="Malgun Gothic"/>
                <a:ea typeface="Malgun Gothic"/>
              </a:rPr>
              <a:t> 예약 클릭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C30B75B-03C6-97A3-64B5-3E06C589EA1E}"/>
              </a:ext>
            </a:extLst>
          </p:cNvPr>
          <p:cNvSpPr txBox="1"/>
          <p:nvPr/>
        </p:nvSpPr>
        <p:spPr>
          <a:xfrm>
            <a:off x="505543" y="337969"/>
            <a:ext cx="8519029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시험 등록 </a:t>
            </a:r>
            <a:r>
              <a:rPr lang="en-US" altLang="ko-KR">
                <a:solidFill>
                  <a:schemeClr val="bg1"/>
                </a:solidFill>
                <a:latin typeface="Malgun Gothic"/>
                <a:ea typeface="Malgun Gothic"/>
              </a:rPr>
              <a:t>-</a:t>
            </a:r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 시험 예약</a:t>
            </a:r>
          </a:p>
          <a:p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1" name="Picture 2" descr="Picture 2">
            <a:extLst>
              <a:ext uri="{FF2B5EF4-FFF2-40B4-BE49-F238E27FC236}">
                <a16:creationId xmlns:a16="http://schemas.microsoft.com/office/drawing/2014/main" id="{CD92B4FD-6057-A029-054B-DDB4CF01DA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560000">
            <a:off x="9599860" y="5428225"/>
            <a:ext cx="705170" cy="705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387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E96381D8-905A-A80C-B3AA-7B7543B4D785}"/>
              </a:ext>
            </a:extLst>
          </p:cNvPr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옵션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스크린샷 2022-04-20 오전 11.08.24.png" descr="스크린샷 2022-04-20 오전 11.08.24.png">
            <a:extLst>
              <a:ext uri="{FF2B5EF4-FFF2-40B4-BE49-F238E27FC236}">
                <a16:creationId xmlns:a16="http://schemas.microsoft.com/office/drawing/2014/main" id="{CEEC7463-635F-808F-8813-EBD3152F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9" t="13086"/>
          <a:stretch>
            <a:fillRect/>
          </a:stretch>
        </p:blipFill>
        <p:spPr>
          <a:xfrm>
            <a:off x="1428367" y="1226090"/>
            <a:ext cx="7497439" cy="541959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학생 선택 권장">
            <a:extLst>
              <a:ext uri="{FF2B5EF4-FFF2-40B4-BE49-F238E27FC236}">
                <a16:creationId xmlns:a16="http://schemas.microsoft.com/office/drawing/2014/main" id="{30820F10-E2AF-4EBC-0DA7-518E247A9DFE}"/>
              </a:ext>
            </a:extLst>
          </p:cNvPr>
          <p:cNvSpPr txBox="1"/>
          <p:nvPr/>
        </p:nvSpPr>
        <p:spPr>
          <a:xfrm>
            <a:off x="4266774" y="2538054"/>
            <a:ext cx="5002235" cy="461661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 sz="24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자택</a:t>
            </a:r>
            <a:r>
              <a:rPr sz="24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4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또는</a:t>
            </a:r>
            <a:r>
              <a:rPr sz="24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4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사무실에서</a:t>
            </a:r>
            <a:r>
              <a:rPr sz="24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4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온라인</a:t>
            </a:r>
            <a:r>
              <a:rPr sz="24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4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 sz="24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23BF8E33-CDF2-BA4C-53A6-D95B2479DDAC}"/>
              </a:ext>
            </a:extLst>
          </p:cNvPr>
          <p:cNvSpPr/>
          <p:nvPr/>
        </p:nvSpPr>
        <p:spPr>
          <a:xfrm>
            <a:off x="3915573" y="1706396"/>
            <a:ext cx="2478634" cy="726789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74A59E1A-5021-4330-3D52-0859BA982C08}"/>
              </a:ext>
            </a:extLst>
          </p:cNvPr>
          <p:cNvSpPr/>
          <p:nvPr/>
        </p:nvSpPr>
        <p:spPr>
          <a:xfrm>
            <a:off x="1519318" y="3806650"/>
            <a:ext cx="7271145" cy="1473184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학생 선택 권장">
            <a:extLst>
              <a:ext uri="{FF2B5EF4-FFF2-40B4-BE49-F238E27FC236}">
                <a16:creationId xmlns:a16="http://schemas.microsoft.com/office/drawing/2014/main" id="{FC6E6C44-15A3-9721-0305-B83314E37684}"/>
              </a:ext>
            </a:extLst>
          </p:cNvPr>
          <p:cNvSpPr txBox="1"/>
          <p:nvPr/>
        </p:nvSpPr>
        <p:spPr>
          <a:xfrm>
            <a:off x="6382138" y="5091600"/>
            <a:ext cx="4470499" cy="461661"/>
          </a:xfrm>
          <a:prstGeom prst="rect">
            <a:avLst/>
          </a:prstGeom>
          <a:solidFill>
            <a:srgbClr val="D9624D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 lang="ko-KR" altLang="en-US" sz="2400">
                <a:latin typeface="Malgun Gothic" panose="020B0503020000020004" pitchFamily="34" charset="-127"/>
                <a:ea typeface="Malgun Gothic" panose="020B0503020000020004" pitchFamily="34" charset="-127"/>
              </a:rPr>
              <a:t>*</a:t>
            </a:r>
            <a:r>
              <a:rPr sz="24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가이드를</a:t>
            </a:r>
            <a:r>
              <a:rPr sz="24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4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반드시</a:t>
            </a:r>
            <a:r>
              <a:rPr sz="24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4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읽어보세요</a:t>
            </a:r>
            <a:endParaRPr sz="24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F57CA066-BBEE-211A-DA0F-B30DD3816BF8}"/>
              </a:ext>
            </a:extLst>
          </p:cNvPr>
          <p:cNvSpPr/>
          <p:nvPr/>
        </p:nvSpPr>
        <p:spPr>
          <a:xfrm>
            <a:off x="8326881" y="6205317"/>
            <a:ext cx="581014" cy="458596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학생 선택 권장">
            <a:extLst>
              <a:ext uri="{FF2B5EF4-FFF2-40B4-BE49-F238E27FC236}">
                <a16:creationId xmlns:a16="http://schemas.microsoft.com/office/drawing/2014/main" id="{E4223290-155E-BFC2-68E1-F730F013D544}"/>
              </a:ext>
            </a:extLst>
          </p:cNvPr>
          <p:cNvSpPr txBox="1"/>
          <p:nvPr/>
        </p:nvSpPr>
        <p:spPr>
          <a:xfrm>
            <a:off x="9647398" y="6176787"/>
            <a:ext cx="1718200" cy="523216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다음 클릭</a:t>
            </a:r>
          </a:p>
        </p:txBody>
      </p:sp>
      <p:pic>
        <p:nvPicPr>
          <p:cNvPr id="11" name="Picture 2" descr="Picture 2">
            <a:extLst>
              <a:ext uri="{FF2B5EF4-FFF2-40B4-BE49-F238E27FC236}">
                <a16:creationId xmlns:a16="http://schemas.microsoft.com/office/drawing/2014/main" id="{2B818FB8-487C-FD56-1307-E0A4EF01A0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560000">
            <a:off x="8923319" y="6090524"/>
            <a:ext cx="705170" cy="705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707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0 오전 11.12.50.png" descr="스크린샷 2022-04-20 오전 11.12.50.png">
            <a:extLst>
              <a:ext uri="{FF2B5EF4-FFF2-40B4-BE49-F238E27FC236}">
                <a16:creationId xmlns:a16="http://schemas.microsoft.com/office/drawing/2014/main" id="{8B1A67C5-9790-6B6C-13DD-0A6AA743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89" y="1215105"/>
            <a:ext cx="9155622" cy="52117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007A18C-193F-1AAA-B60B-243C374C304F}"/>
              </a:ext>
            </a:extLst>
          </p:cNvPr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언어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선택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EA36D384-57E5-CB90-7F9A-2AD4BB152454}"/>
              </a:ext>
            </a:extLst>
          </p:cNvPr>
          <p:cNvSpPr/>
          <p:nvPr/>
        </p:nvSpPr>
        <p:spPr>
          <a:xfrm>
            <a:off x="9642521" y="5820044"/>
            <a:ext cx="894392" cy="557531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학생 선택 권장">
            <a:extLst>
              <a:ext uri="{FF2B5EF4-FFF2-40B4-BE49-F238E27FC236}">
                <a16:creationId xmlns:a16="http://schemas.microsoft.com/office/drawing/2014/main" id="{34CF8797-9EE8-CE14-B44F-7B16BF84E5B0}"/>
              </a:ext>
            </a:extLst>
          </p:cNvPr>
          <p:cNvSpPr txBox="1"/>
          <p:nvPr/>
        </p:nvSpPr>
        <p:spPr>
          <a:xfrm>
            <a:off x="9230617" y="5217707"/>
            <a:ext cx="1718200" cy="523216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다음 클릭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1CEACAC-30E2-F62C-8D74-AB90390BA689}"/>
              </a:ext>
            </a:extLst>
          </p:cNvPr>
          <p:cNvSpPr txBox="1"/>
          <p:nvPr/>
        </p:nvSpPr>
        <p:spPr>
          <a:xfrm>
            <a:off x="4676037" y="4363108"/>
            <a:ext cx="6356609" cy="475258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10000"/>
              </a:lnSpc>
              <a:defRPr sz="24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>
                <a:solidFill>
                  <a:srgbClr val="002060"/>
                </a:solidFill>
                <a:latin typeface="Malgun Gothic"/>
                <a:ea typeface="Malgun Gothic"/>
              </a:rPr>
              <a:t>선택</a:t>
            </a:r>
            <a:r>
              <a:rPr>
                <a:solidFill>
                  <a:srgbClr val="002060"/>
                </a:solidFill>
                <a:latin typeface="Malgun Gothic"/>
                <a:ea typeface="Malgun Gothic"/>
              </a:rPr>
              <a:t> 언어로 시험 문항이 제공됩니다.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9" name="AI-900 : Microsoft Azure AI Fundamentals">
            <a:extLst>
              <a:ext uri="{FF2B5EF4-FFF2-40B4-BE49-F238E27FC236}">
                <a16:creationId xmlns:a16="http://schemas.microsoft.com/office/drawing/2014/main" id="{F9384F05-84D1-58A9-07D2-71C8218F73D6}"/>
              </a:ext>
            </a:extLst>
          </p:cNvPr>
          <p:cNvSpPr txBox="1"/>
          <p:nvPr/>
        </p:nvSpPr>
        <p:spPr>
          <a:xfrm>
            <a:off x="4336385" y="1713229"/>
            <a:ext cx="3519231" cy="30777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424242"/>
                </a:solidFill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AI-900 : Microsoft Azure AI Fundamentals</a:t>
            </a:r>
          </a:p>
        </p:txBody>
      </p:sp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1F2AFDA2-B111-9435-6499-D77511FE86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560000">
            <a:off x="10582626" y="5784300"/>
            <a:ext cx="705170" cy="705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9817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CCB4103-8B12-460E-258A-7CA56C4AD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74" y="1398097"/>
            <a:ext cx="10472187" cy="4313385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A54C59EF-032E-C96F-28CB-1A7C60BC7918}"/>
              </a:ext>
            </a:extLst>
          </p:cNvPr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추가 정보 제공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E036D69E-0610-30AA-A637-5068FF005247}"/>
              </a:ext>
            </a:extLst>
          </p:cNvPr>
          <p:cNvSpPr/>
          <p:nvPr/>
        </p:nvSpPr>
        <p:spPr>
          <a:xfrm>
            <a:off x="10076313" y="4916725"/>
            <a:ext cx="837161" cy="691450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학생 선택 권장">
            <a:extLst>
              <a:ext uri="{FF2B5EF4-FFF2-40B4-BE49-F238E27FC236}">
                <a16:creationId xmlns:a16="http://schemas.microsoft.com/office/drawing/2014/main" id="{2062F4A3-8C71-F571-46AE-2F82A72E2201}"/>
              </a:ext>
            </a:extLst>
          </p:cNvPr>
          <p:cNvSpPr txBox="1"/>
          <p:nvPr/>
        </p:nvSpPr>
        <p:spPr>
          <a:xfrm>
            <a:off x="7956225" y="4994226"/>
            <a:ext cx="1940293" cy="584771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다음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6A51FF94-3EFE-E49B-0254-0EF9794F4B6D}"/>
              </a:ext>
            </a:extLst>
          </p:cNvPr>
          <p:cNvSpPr/>
          <p:nvPr/>
        </p:nvSpPr>
        <p:spPr>
          <a:xfrm>
            <a:off x="1536748" y="3367007"/>
            <a:ext cx="571022" cy="365873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9B5200FA-6904-C091-EDD7-CDC5EE652B00}"/>
              </a:ext>
            </a:extLst>
          </p:cNvPr>
          <p:cNvSpPr/>
          <p:nvPr/>
        </p:nvSpPr>
        <p:spPr>
          <a:xfrm>
            <a:off x="1536748" y="4064430"/>
            <a:ext cx="571022" cy="365873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9FA2488B-8A42-C336-B7B8-36795440FA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560000">
            <a:off x="10739299" y="5000935"/>
            <a:ext cx="705170" cy="705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9220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0DE401BC-6C89-3069-92C6-A5D586C26EE8}"/>
              </a:ext>
            </a:extLst>
          </p:cNvPr>
          <p:cNvSpPr txBox="1"/>
          <p:nvPr/>
        </p:nvSpPr>
        <p:spPr>
          <a:xfrm>
            <a:off x="505543" y="337969"/>
            <a:ext cx="778605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온라인 시험 및 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Microsoft 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정책에 동의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AE77B62-5AD2-E1B3-EA89-4ADF07F6F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48" y="1211862"/>
            <a:ext cx="5326378" cy="49304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7D654F1-9B60-7619-12CC-C7A581296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26" y="1359441"/>
            <a:ext cx="4662053" cy="4793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DE646-8BA1-BDBE-7662-86183651F787}"/>
              </a:ext>
            </a:extLst>
          </p:cNvPr>
          <p:cNvSpPr txBox="1"/>
          <p:nvPr/>
        </p:nvSpPr>
        <p:spPr>
          <a:xfrm>
            <a:off x="2043612" y="5971407"/>
            <a:ext cx="7178982" cy="464166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lnSpc>
                <a:spcPct val="110000"/>
              </a:lnSpc>
              <a:defRPr sz="24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>
                <a:solidFill>
                  <a:srgbClr val="FFFFFF"/>
                </a:solidFill>
                <a:latin typeface="Malgun Gothic"/>
                <a:ea typeface="Malgun Gothic"/>
              </a:rPr>
              <a:t>시험 및 </a:t>
            </a:r>
            <a:r>
              <a:rPr lang="en-US" altLang="ko-KR">
                <a:solidFill>
                  <a:srgbClr val="FFFFFF"/>
                </a:solidFill>
                <a:latin typeface="Malgun Gothic"/>
                <a:ea typeface="Malgun Gothic"/>
              </a:rPr>
              <a:t>Microsoft </a:t>
            </a:r>
            <a:r>
              <a:rPr lang="ko-KR" altLang="en-US">
                <a:solidFill>
                  <a:srgbClr val="FFFFFF"/>
                </a:solidFill>
                <a:latin typeface="Malgun Gothic"/>
                <a:ea typeface="Malgun Gothic"/>
              </a:rPr>
              <a:t>정책 확인 후 </a:t>
            </a:r>
            <a:r>
              <a:rPr lang="en-US" altLang="ko-KR">
                <a:solidFill>
                  <a:srgbClr val="FFFFFF"/>
                </a:solidFill>
                <a:latin typeface="Malgun Gothic"/>
                <a:ea typeface="Malgun Gothic"/>
              </a:rPr>
              <a:t>‘</a:t>
            </a:r>
            <a:r>
              <a:rPr lang="en-US" altLang="ko-KR" err="1">
                <a:solidFill>
                  <a:srgbClr val="FFFFFF"/>
                </a:solidFill>
                <a:latin typeface="Malgun Gothic"/>
                <a:ea typeface="Malgun Gothic"/>
              </a:rPr>
              <a:t>동의합니다</a:t>
            </a:r>
            <a:r>
              <a:rPr lang="en-US" altLang="ko-KR">
                <a:solidFill>
                  <a:srgbClr val="FFFFFF"/>
                </a:solidFill>
                <a:latin typeface="Malgun Gothic"/>
                <a:ea typeface="Malgun Gothic"/>
              </a:rPr>
              <a:t>’</a:t>
            </a:r>
            <a:r>
              <a:rPr lang="ko-KR" altLang="en-US">
                <a:solidFill>
                  <a:srgbClr val="FFFFFF"/>
                </a:solidFill>
                <a:latin typeface="Malgun Gothic"/>
                <a:ea typeface="Malgun Gothic"/>
              </a:rPr>
              <a:t> 클릭</a:t>
            </a:r>
            <a:endParaRPr>
              <a:solidFill>
                <a:srgbClr val="FFFFFF"/>
              </a:solidFill>
              <a:latin typeface="Malgun Gothic"/>
              <a:ea typeface="Malgun Gothic"/>
            </a:endParaRPr>
          </a:p>
        </p:txBody>
      </p:sp>
      <p:pic>
        <p:nvPicPr>
          <p:cNvPr id="3" name="그림 6">
            <a:extLst>
              <a:ext uri="{FF2B5EF4-FFF2-40B4-BE49-F238E27FC236}">
                <a16:creationId xmlns:a16="http://schemas.microsoft.com/office/drawing/2014/main" id="{BC307066-6566-CC1D-E6A4-7671F463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225" y="5896421"/>
            <a:ext cx="1556580" cy="619926"/>
          </a:xfrm>
          <a:prstGeom prst="rect">
            <a:avLst/>
          </a:prstGeom>
        </p:spPr>
      </p:pic>
      <p:pic>
        <p:nvPicPr>
          <p:cNvPr id="11" name="Picture 2" descr="Picture 2">
            <a:extLst>
              <a:ext uri="{FF2B5EF4-FFF2-40B4-BE49-F238E27FC236}">
                <a16:creationId xmlns:a16="http://schemas.microsoft.com/office/drawing/2014/main" id="{A1036CB0-76A7-0275-EB57-D4055198BE3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560000">
            <a:off x="10767785" y="5912486"/>
            <a:ext cx="705170" cy="705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5699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EC0EFA7F-7121-B31B-DA79-B252A9CB5EE8}"/>
              </a:ext>
            </a:extLst>
          </p:cNvPr>
          <p:cNvSpPr txBox="1"/>
          <p:nvPr/>
        </p:nvSpPr>
        <p:spPr>
          <a:xfrm>
            <a:off x="505543" y="337969"/>
            <a:ext cx="11680922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pPr>
            <a:r>
              <a:rPr lang="ko-KR">
                <a:solidFill>
                  <a:schemeClr val="bg1"/>
                </a:solidFill>
                <a:latin typeface="Malgun Gothic"/>
                <a:ea typeface="Malgun Gothic"/>
              </a:rPr>
              <a:t>온라인 시험 및 </a:t>
            </a:r>
            <a:r>
              <a:rPr lang="en-US">
                <a:solidFill>
                  <a:schemeClr val="bg1"/>
                </a:solidFill>
                <a:latin typeface="Malgun Gothic"/>
                <a:ea typeface="+mn-lt"/>
              </a:rPr>
              <a:t>Microsoft </a:t>
            </a:r>
            <a:r>
              <a:rPr lang="ko-KR">
                <a:solidFill>
                  <a:schemeClr val="bg1"/>
                </a:solidFill>
                <a:latin typeface="Malgun Gothic"/>
                <a:ea typeface="Malgun Gothic"/>
              </a:rPr>
              <a:t>정책에 동의 </a:t>
            </a:r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- 응시규정 확인</a:t>
            </a:r>
            <a:endParaRPr lang="ko-KR" altLang="en-US" sz="35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F17BD5-C38D-DFC4-86DC-CCE868CE3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61" y="1255227"/>
            <a:ext cx="8899789" cy="56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36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0FF066-E0B0-D4EB-A81F-028D2642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1" y="572142"/>
            <a:ext cx="1676909" cy="21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81040-C62D-3C56-CAC7-A1249B84AADD}"/>
              </a:ext>
            </a:extLst>
          </p:cNvPr>
          <p:cNvSpPr txBox="1"/>
          <p:nvPr/>
        </p:nvSpPr>
        <p:spPr>
          <a:xfrm>
            <a:off x="2083452" y="2091132"/>
            <a:ext cx="80250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200" spc="-300">
                <a:solidFill>
                  <a:schemeClr val="bg1"/>
                </a:solidFill>
                <a:latin typeface="+mn-ea"/>
              </a:rPr>
              <a:t>01</a:t>
            </a:r>
          </a:p>
          <a:p>
            <a:pPr algn="ctr"/>
            <a:r>
              <a:rPr kumimoji="1" lang="ko-KR" altLang="en-US" sz="8200" b="1" spc="-300">
                <a:solidFill>
                  <a:schemeClr val="bg1"/>
                </a:solidFill>
                <a:latin typeface="+mn-ea"/>
              </a:rPr>
              <a:t>준비사항</a:t>
            </a:r>
            <a:endParaRPr kumimoji="1" lang="ko-Kore-KR" altLang="en-US" sz="8200" b="1" spc="-3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스크린샷 2022-04-20 오전 10.45.54.png" descr="스크린샷 2022-04-20 오전 10.45.54.png">
            <a:extLst>
              <a:ext uri="{FF2B5EF4-FFF2-40B4-BE49-F238E27FC236}">
                <a16:creationId xmlns:a16="http://schemas.microsoft.com/office/drawing/2014/main" id="{3F24BE41-56BC-F92B-0818-443832EE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" t="7407" r="9790" b="5568"/>
          <a:stretch>
            <a:fillRect/>
          </a:stretch>
        </p:blipFill>
        <p:spPr>
          <a:xfrm>
            <a:off x="10716768" y="363500"/>
            <a:ext cx="1072357" cy="143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2" extrusionOk="0">
                <a:moveTo>
                  <a:pt x="10818" y="0"/>
                </a:moveTo>
                <a:cubicBezTo>
                  <a:pt x="9801" y="0"/>
                  <a:pt x="1476" y="1873"/>
                  <a:pt x="793" y="2255"/>
                </a:cubicBezTo>
                <a:cubicBezTo>
                  <a:pt x="502" y="2418"/>
                  <a:pt x="229" y="2711"/>
                  <a:pt x="130" y="2963"/>
                </a:cubicBezTo>
                <a:cubicBezTo>
                  <a:pt x="15" y="3256"/>
                  <a:pt x="-21" y="5243"/>
                  <a:pt x="12" y="9258"/>
                </a:cubicBezTo>
                <a:lnTo>
                  <a:pt x="58" y="15125"/>
                </a:lnTo>
                <a:lnTo>
                  <a:pt x="714" y="16118"/>
                </a:lnTo>
                <a:cubicBezTo>
                  <a:pt x="2012" y="18083"/>
                  <a:pt x="5045" y="19864"/>
                  <a:pt x="9395" y="21208"/>
                </a:cubicBezTo>
                <a:cubicBezTo>
                  <a:pt x="10068" y="21417"/>
                  <a:pt x="10698" y="21589"/>
                  <a:pt x="10792" y="21592"/>
                </a:cubicBezTo>
                <a:cubicBezTo>
                  <a:pt x="11077" y="21600"/>
                  <a:pt x="13135" y="20927"/>
                  <a:pt x="14499" y="20383"/>
                </a:cubicBezTo>
                <a:cubicBezTo>
                  <a:pt x="17747" y="19087"/>
                  <a:pt x="19889" y="17662"/>
                  <a:pt x="20903" y="16122"/>
                </a:cubicBezTo>
                <a:lnTo>
                  <a:pt x="21494" y="15233"/>
                </a:lnTo>
                <a:lnTo>
                  <a:pt x="21533" y="9056"/>
                </a:lnTo>
                <a:lnTo>
                  <a:pt x="21579" y="2875"/>
                </a:lnTo>
                <a:lnTo>
                  <a:pt x="21074" y="2467"/>
                </a:lnTo>
                <a:cubicBezTo>
                  <a:pt x="20604" y="2084"/>
                  <a:pt x="20277" y="1988"/>
                  <a:pt x="16067" y="1027"/>
                </a:cubicBezTo>
                <a:cubicBezTo>
                  <a:pt x="13021" y="331"/>
                  <a:pt x="11326" y="0"/>
                  <a:pt x="10818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179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A78054-DA88-88A7-B191-6E9520866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08" y="1209593"/>
            <a:ext cx="8781942" cy="545123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3649C5B-F0C8-37D8-FD8F-CE1D6812E3E6}"/>
              </a:ext>
            </a:extLst>
          </p:cNvPr>
          <p:cNvSpPr txBox="1"/>
          <p:nvPr/>
        </p:nvSpPr>
        <p:spPr>
          <a:xfrm>
            <a:off x="505543" y="337969"/>
            <a:ext cx="11680922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pPr>
            <a:r>
              <a:rPr lang="ko-KR">
                <a:solidFill>
                  <a:schemeClr val="bg1"/>
                </a:solidFill>
                <a:latin typeface="Malgun Gothic"/>
                <a:ea typeface="Malgun Gothic"/>
              </a:rPr>
              <a:t>온라인 시험 및 </a:t>
            </a:r>
            <a:r>
              <a:rPr lang="en-US">
                <a:solidFill>
                  <a:schemeClr val="bg1"/>
                </a:solidFill>
                <a:latin typeface="Malgun Gothic"/>
                <a:ea typeface="+mn-lt"/>
              </a:rPr>
              <a:t>Microsoft </a:t>
            </a:r>
            <a:r>
              <a:rPr lang="ko-KR">
                <a:solidFill>
                  <a:schemeClr val="bg1"/>
                </a:solidFill>
                <a:latin typeface="Malgun Gothic"/>
                <a:ea typeface="Malgun Gothic"/>
              </a:rPr>
              <a:t>정책에 동의 </a:t>
            </a:r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- 응시규정 확인</a:t>
            </a:r>
            <a:endParaRPr lang="ko-KR" altLang="en-US" sz="35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59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0FBC98-7160-9EA3-E790-D70A1544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399906"/>
            <a:ext cx="10502900" cy="4864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9EBF0D2-6708-3B99-AE29-F04A894523F4}"/>
              </a:ext>
            </a:extLst>
          </p:cNvPr>
          <p:cNvSpPr txBox="1"/>
          <p:nvPr/>
        </p:nvSpPr>
        <p:spPr>
          <a:xfrm>
            <a:off x="505543" y="337969"/>
            <a:ext cx="11680922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pPr>
            <a:r>
              <a:rPr lang="ko-KR">
                <a:solidFill>
                  <a:schemeClr val="bg1"/>
                </a:solidFill>
                <a:latin typeface="Malgun Gothic"/>
                <a:ea typeface="Malgun Gothic"/>
              </a:rPr>
              <a:t>온라인 시험 및 </a:t>
            </a:r>
            <a:r>
              <a:rPr lang="en-US">
                <a:solidFill>
                  <a:schemeClr val="bg1"/>
                </a:solidFill>
                <a:latin typeface="Malgun Gothic"/>
                <a:ea typeface="+mn-lt"/>
              </a:rPr>
              <a:t>Microsoft </a:t>
            </a:r>
            <a:r>
              <a:rPr lang="ko-KR">
                <a:solidFill>
                  <a:schemeClr val="bg1"/>
                </a:solidFill>
                <a:latin typeface="Malgun Gothic"/>
                <a:ea typeface="Malgun Gothic"/>
              </a:rPr>
              <a:t>정책에 동의 </a:t>
            </a:r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- 응시규정 확인</a:t>
            </a:r>
            <a:endParaRPr lang="ko-KR" altLang="en-US" sz="35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74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0 오전 11.17.58.png" descr="스크린샷 2022-04-20 오전 11.17.58.png">
            <a:extLst>
              <a:ext uri="{FF2B5EF4-FFF2-40B4-BE49-F238E27FC236}">
                <a16:creationId xmlns:a16="http://schemas.microsoft.com/office/drawing/2014/main" id="{D7FB84E5-5CB5-3A7D-DA0F-518C8072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1" r="2821"/>
          <a:stretch>
            <a:fillRect/>
          </a:stretch>
        </p:blipFill>
        <p:spPr>
          <a:xfrm>
            <a:off x="552465" y="1531378"/>
            <a:ext cx="11087071" cy="39024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63520A9-08D8-0554-CA05-B065DE11AD80}"/>
              </a:ext>
            </a:extLst>
          </p:cNvPr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감독관 언어 선택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CD38D8DA-5975-6E98-03D6-A4B5096ED90F}"/>
              </a:ext>
            </a:extLst>
          </p:cNvPr>
          <p:cNvSpPr/>
          <p:nvPr/>
        </p:nvSpPr>
        <p:spPr>
          <a:xfrm>
            <a:off x="10749387" y="4442761"/>
            <a:ext cx="837161" cy="691450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D6665A60-0386-04F8-F941-DB044757094D}"/>
              </a:ext>
            </a:extLst>
          </p:cNvPr>
          <p:cNvSpPr txBox="1"/>
          <p:nvPr/>
        </p:nvSpPr>
        <p:spPr>
          <a:xfrm>
            <a:off x="5247786" y="3119371"/>
            <a:ext cx="4700709" cy="464166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10000"/>
              </a:lnSpc>
              <a:defRPr sz="24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희망 언어 선택</a:t>
            </a:r>
            <a:endParaRPr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AI-900 : Microsoft Azure AI Fundamentals">
            <a:extLst>
              <a:ext uri="{FF2B5EF4-FFF2-40B4-BE49-F238E27FC236}">
                <a16:creationId xmlns:a16="http://schemas.microsoft.com/office/drawing/2014/main" id="{DFF49D2D-F374-E9B8-CF60-484021E5825B}"/>
              </a:ext>
            </a:extLst>
          </p:cNvPr>
          <p:cNvSpPr txBox="1"/>
          <p:nvPr/>
        </p:nvSpPr>
        <p:spPr>
          <a:xfrm>
            <a:off x="4336385" y="2297429"/>
            <a:ext cx="3519231" cy="30777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424242"/>
                </a:solidFill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AI-900 : Microsoft Azure AI Fundamentals</a:t>
            </a:r>
          </a:p>
        </p:txBody>
      </p:sp>
      <p:sp>
        <p:nvSpPr>
          <p:cNvPr id="7" name="학생 선택 권장">
            <a:extLst>
              <a:ext uri="{FF2B5EF4-FFF2-40B4-BE49-F238E27FC236}">
                <a16:creationId xmlns:a16="http://schemas.microsoft.com/office/drawing/2014/main" id="{8656AE15-6950-12B8-6A2A-4106956B2410}"/>
              </a:ext>
            </a:extLst>
          </p:cNvPr>
          <p:cNvSpPr txBox="1"/>
          <p:nvPr/>
        </p:nvSpPr>
        <p:spPr>
          <a:xfrm>
            <a:off x="7758801" y="4484895"/>
            <a:ext cx="1940293" cy="584771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다음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4596599-2778-06D2-813C-6AA048087F94}"/>
              </a:ext>
            </a:extLst>
          </p:cNvPr>
          <p:cNvSpPr txBox="1"/>
          <p:nvPr/>
        </p:nvSpPr>
        <p:spPr>
          <a:xfrm>
            <a:off x="5247786" y="3529210"/>
            <a:ext cx="5227699" cy="740716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10000"/>
              </a:lnSpc>
              <a:defRPr sz="24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 sz="2000">
                <a:solidFill>
                  <a:srgbClr val="002060"/>
                </a:solidFill>
                <a:latin typeface="Malgun Gothic"/>
                <a:ea typeface="Malgun Gothic"/>
              </a:rPr>
              <a:t>시험 감독관이 사용하는 언어를 선택합니다.</a:t>
            </a:r>
          </a:p>
          <a:p>
            <a:pPr>
              <a:lnSpc>
                <a:spcPct val="110000"/>
              </a:lnSpc>
              <a:defRPr sz="24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endParaRPr lang="ko-KR" altLang="en-US" sz="2000">
              <a:solidFill>
                <a:srgbClr val="002060"/>
              </a:solidFill>
              <a:latin typeface="Malgun Gothic"/>
              <a:ea typeface="Malgun Gothic"/>
            </a:endParaRPr>
          </a:p>
        </p:txBody>
      </p:sp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48397B4B-9505-C22D-A49B-419FB0A8D6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4140000">
            <a:off x="9941692" y="4438337"/>
            <a:ext cx="705170" cy="705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6631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0 오전 11.21.48.png" descr="스크린샷 2022-04-20 오전 11.21.48.png">
            <a:extLst>
              <a:ext uri="{FF2B5EF4-FFF2-40B4-BE49-F238E27FC236}">
                <a16:creationId xmlns:a16="http://schemas.microsoft.com/office/drawing/2014/main" id="{8996F9D3-BA3F-15E7-2FA2-96AFDCA66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85" y="1463030"/>
            <a:ext cx="11237030" cy="350763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CA23012-AA5A-1FF3-2DF4-B2E6A63DE17E}"/>
              </a:ext>
            </a:extLst>
          </p:cNvPr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스케줄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A3A21C8C-93D3-D604-A1F6-8FE7A6801635}"/>
              </a:ext>
            </a:extLst>
          </p:cNvPr>
          <p:cNvSpPr/>
          <p:nvPr/>
        </p:nvSpPr>
        <p:spPr>
          <a:xfrm>
            <a:off x="3116964" y="4069315"/>
            <a:ext cx="1395316" cy="557531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학생 선택 권장">
            <a:extLst>
              <a:ext uri="{FF2B5EF4-FFF2-40B4-BE49-F238E27FC236}">
                <a16:creationId xmlns:a16="http://schemas.microsoft.com/office/drawing/2014/main" id="{2F8A1E13-6DD0-CE93-7CC4-8D41A83B0E81}"/>
              </a:ext>
            </a:extLst>
          </p:cNvPr>
          <p:cNvSpPr txBox="1"/>
          <p:nvPr/>
        </p:nvSpPr>
        <p:spPr>
          <a:xfrm>
            <a:off x="4820830" y="4079857"/>
            <a:ext cx="1295860" cy="584771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24CDB5B8-FD07-EED8-5D6B-58E1D9837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855273">
            <a:off x="6187852" y="3807259"/>
            <a:ext cx="1126083" cy="112608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I-900 : Microsoft Azure AI Fundamentals">
            <a:extLst>
              <a:ext uri="{FF2B5EF4-FFF2-40B4-BE49-F238E27FC236}">
                <a16:creationId xmlns:a16="http://schemas.microsoft.com/office/drawing/2014/main" id="{2B90E098-6566-8847-F8D3-5C669C090DC5}"/>
              </a:ext>
            </a:extLst>
          </p:cNvPr>
          <p:cNvSpPr txBox="1"/>
          <p:nvPr/>
        </p:nvSpPr>
        <p:spPr>
          <a:xfrm>
            <a:off x="4336385" y="2180359"/>
            <a:ext cx="3519231" cy="30777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424242"/>
                </a:solidFill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AI-900 : Microsoft Azure AI Fundamentals</a:t>
            </a:r>
          </a:p>
        </p:txBody>
      </p:sp>
    </p:spTree>
    <p:extLst>
      <p:ext uri="{BB962C8B-B14F-4D97-AF65-F5344CB8AC3E}">
        <p14:creationId xmlns:p14="http://schemas.microsoft.com/office/powerpoint/2010/main" val="506079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ED89E58-22D4-8F5F-DE07-744A0D56136D}"/>
              </a:ext>
            </a:extLst>
          </p:cNvPr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스케줄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EB324-C451-8DEB-9F36-231852A42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11" y="1245792"/>
            <a:ext cx="6789569" cy="5541263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395DA265-AA74-D80D-4521-F9F317B52D03}"/>
              </a:ext>
            </a:extLst>
          </p:cNvPr>
          <p:cNvSpPr txBox="1"/>
          <p:nvPr/>
        </p:nvSpPr>
        <p:spPr>
          <a:xfrm>
            <a:off x="6856174" y="2266792"/>
            <a:ext cx="5258955" cy="1428981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lnSpc>
                <a:spcPct val="110000"/>
              </a:lnSpc>
              <a:defRPr sz="3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sz="2400">
                <a:solidFill>
                  <a:srgbClr val="002060"/>
                </a:solidFill>
                <a:latin typeface="Malgun Gothic"/>
                <a:ea typeface="Malgun Gothic"/>
              </a:rPr>
              <a:t>시험 날짜 및</a:t>
            </a:r>
            <a:r>
              <a:rPr lang="ko-KR" sz="2400">
                <a:solidFill>
                  <a:srgbClr val="002060"/>
                </a:solidFill>
                <a:latin typeface="Malgun Gothic"/>
                <a:ea typeface="Malgun Gothic"/>
              </a:rPr>
              <a:t> </a:t>
            </a:r>
            <a:r>
              <a:rPr lang="ko-KR" altLang="en-US" sz="2400">
                <a:solidFill>
                  <a:srgbClr val="002060"/>
                </a:solidFill>
                <a:latin typeface="Malgun Gothic"/>
                <a:ea typeface="Malgun Gothic"/>
              </a:rPr>
              <a:t>시간대</a:t>
            </a:r>
            <a:r>
              <a:rPr sz="2400">
                <a:solidFill>
                  <a:srgbClr val="002060"/>
                </a:solidFill>
                <a:latin typeface="Malgun Gothic"/>
                <a:ea typeface="Malgun Gothic"/>
              </a:rPr>
              <a:t> 선택</a:t>
            </a:r>
          </a:p>
          <a:p>
            <a:r>
              <a:rPr lang="ko-KR" sz="2000" b="0">
                <a:ea typeface="Malgun Gothic"/>
                <a:cs typeface="Calibri"/>
              </a:rPr>
              <a:t>응시기간</a:t>
            </a:r>
            <a:r>
              <a:rPr lang="en-US" sz="2000" b="0">
                <a:ea typeface="Malgun Gothic"/>
                <a:cs typeface="Calibri"/>
              </a:rPr>
              <a:t> : </a:t>
            </a:r>
            <a:r>
              <a:rPr lang="en-US" sz="2000">
                <a:ea typeface="Malgun Gothic"/>
                <a:cs typeface="Calibri"/>
              </a:rPr>
              <a:t>2023/5/18 (</a:t>
            </a:r>
            <a:r>
              <a:rPr lang="ko-KR" sz="2000">
                <a:ea typeface="Malgun Gothic"/>
                <a:cs typeface="Calibri"/>
              </a:rPr>
              <a:t>목</a:t>
            </a:r>
            <a:r>
              <a:rPr lang="en-US" sz="2000">
                <a:ea typeface="Malgun Gothic"/>
                <a:cs typeface="Calibri"/>
              </a:rPr>
              <a:t>) ~ 7/31(</a:t>
            </a:r>
            <a:r>
              <a:rPr lang="ko-KR" sz="2000">
                <a:ea typeface="Malgun Gothic"/>
                <a:cs typeface="Calibri"/>
              </a:rPr>
              <a:t>월</a:t>
            </a:r>
            <a:r>
              <a:rPr lang="en-US" sz="2000">
                <a:ea typeface="Malgun Gothic"/>
                <a:cs typeface="Calibri"/>
              </a:rPr>
              <a:t>)</a:t>
            </a:r>
            <a:r>
              <a:rPr lang="ko-KR" altLang="en-US" sz="2000" b="0">
                <a:ea typeface="Malgun Gothic"/>
                <a:cs typeface="Calibri"/>
              </a:rPr>
              <a:t>중</a:t>
            </a:r>
            <a:r>
              <a:rPr lang="ko-KR" sz="2000" b="0">
                <a:ea typeface="Malgun Gothic"/>
                <a:cs typeface="Calibri"/>
              </a:rPr>
              <a:t> </a:t>
            </a:r>
            <a:endParaRPr lang="en-US" altLang="ko-KR" sz="2000" b="0">
              <a:ea typeface="Malgun Gothic"/>
              <a:cs typeface="Calibri"/>
            </a:endParaRPr>
          </a:p>
          <a:p>
            <a:r>
              <a:rPr lang="ko-KR" sz="2000" b="0">
                <a:ea typeface="Malgun Gothic"/>
                <a:cs typeface="Calibri"/>
              </a:rPr>
              <a:t>가능한</a:t>
            </a:r>
            <a:r>
              <a:rPr lang="en-US" sz="2000" b="0">
                <a:ea typeface="Malgun Gothic"/>
                <a:cs typeface="Calibri"/>
              </a:rPr>
              <a:t> </a:t>
            </a:r>
            <a:r>
              <a:rPr lang="ko-KR" sz="2000" b="0">
                <a:ea typeface="Malgun Gothic"/>
                <a:cs typeface="Calibri"/>
              </a:rPr>
              <a:t>날짜와 시간을 </a:t>
            </a:r>
            <a:r>
              <a:rPr lang="ko-KR" altLang="en-US" sz="2000" b="0">
                <a:ea typeface="Malgun Gothic"/>
                <a:cs typeface="Calibri"/>
              </a:rPr>
              <a:t>택하여</a:t>
            </a:r>
            <a:r>
              <a:rPr lang="en-US" sz="2000" b="0">
                <a:ea typeface="Malgun Gothic"/>
                <a:cs typeface="Calibri"/>
              </a:rPr>
              <a:t> </a:t>
            </a:r>
            <a:r>
              <a:rPr lang="ko-KR" sz="2000" b="0">
                <a:ea typeface="Malgun Gothic"/>
                <a:cs typeface="Calibri"/>
              </a:rPr>
              <a:t>응시</a:t>
            </a:r>
            <a:endParaRPr lang="en-US" altLang="ko-KR" sz="2000" b="0">
              <a:ea typeface="Malgun Gothic"/>
              <a:cs typeface="Calibri"/>
            </a:endParaRPr>
          </a:p>
          <a:p>
            <a:r>
              <a:rPr lang="ko-KR" altLang="en-US" sz="1600" b="0">
                <a:solidFill>
                  <a:srgbClr val="FF0000"/>
                </a:solidFill>
                <a:ea typeface="Malgun Gothic"/>
              </a:rPr>
              <a:t>※가급적 교육 외 시간에 응시하여 주시기</a:t>
            </a:r>
            <a:r>
              <a:rPr lang="ko-KR" sz="1600" b="0">
                <a:solidFill>
                  <a:srgbClr val="FF0000"/>
                </a:solidFill>
                <a:ea typeface="Malgun Gothic"/>
              </a:rPr>
              <a:t> 바랍니다</a:t>
            </a:r>
            <a:endParaRPr lang="ko-KR" sz="1600">
              <a:solidFill>
                <a:srgbClr val="FF0000"/>
              </a:solidFill>
              <a:ea typeface="Malgun Gothic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6E2C89F2-AB98-55BE-656B-3A2676A42296}"/>
              </a:ext>
            </a:extLst>
          </p:cNvPr>
          <p:cNvSpPr/>
          <p:nvPr/>
        </p:nvSpPr>
        <p:spPr>
          <a:xfrm>
            <a:off x="6008778" y="5175057"/>
            <a:ext cx="1032459" cy="484960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학생 선택 권장">
            <a:extLst>
              <a:ext uri="{FF2B5EF4-FFF2-40B4-BE49-F238E27FC236}">
                <a16:creationId xmlns:a16="http://schemas.microsoft.com/office/drawing/2014/main" id="{058446C0-A28C-37EE-3662-31CD06B5266E}"/>
              </a:ext>
            </a:extLst>
          </p:cNvPr>
          <p:cNvSpPr txBox="1"/>
          <p:nvPr/>
        </p:nvSpPr>
        <p:spPr>
          <a:xfrm>
            <a:off x="6007215" y="4481656"/>
            <a:ext cx="1295860" cy="584771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530BF5D0-9A01-8F04-2DA3-9438B457B5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855273">
            <a:off x="7186906" y="5056346"/>
            <a:ext cx="843055" cy="8430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291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0FF066-E0B0-D4EB-A81F-028D2642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1" y="572142"/>
            <a:ext cx="1676909" cy="21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81040-C62D-3C56-CAC7-A1249B84AADD}"/>
              </a:ext>
            </a:extLst>
          </p:cNvPr>
          <p:cNvSpPr txBox="1"/>
          <p:nvPr/>
        </p:nvSpPr>
        <p:spPr>
          <a:xfrm>
            <a:off x="2083452" y="2091132"/>
            <a:ext cx="80250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200" spc="-300">
                <a:solidFill>
                  <a:schemeClr val="bg1"/>
                </a:solidFill>
                <a:latin typeface="+mn-ea"/>
              </a:rPr>
              <a:t>04</a:t>
            </a:r>
            <a:endParaRPr kumimoji="1" lang="en-US" altLang="ko-Kore-KR" sz="8200" spc="-30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8200" b="1" spc="-300">
                <a:solidFill>
                  <a:schemeClr val="bg1"/>
                </a:solidFill>
                <a:latin typeface="+mn-ea"/>
              </a:rPr>
              <a:t>결제</a:t>
            </a:r>
            <a:endParaRPr kumimoji="1" lang="ko-Kore-KR" altLang="en-US" sz="8200" b="1" spc="-3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스크린샷 2022-04-20 오전 10.45.54.png" descr="스크린샷 2022-04-20 오전 10.45.54.png">
            <a:extLst>
              <a:ext uri="{FF2B5EF4-FFF2-40B4-BE49-F238E27FC236}">
                <a16:creationId xmlns:a16="http://schemas.microsoft.com/office/drawing/2014/main" id="{3F24BE41-56BC-F92B-0818-443832EE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" t="7407" r="9790" b="5568"/>
          <a:stretch>
            <a:fillRect/>
          </a:stretch>
        </p:blipFill>
        <p:spPr>
          <a:xfrm>
            <a:off x="10716768" y="363500"/>
            <a:ext cx="1072357" cy="143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2" extrusionOk="0">
                <a:moveTo>
                  <a:pt x="10818" y="0"/>
                </a:moveTo>
                <a:cubicBezTo>
                  <a:pt x="9801" y="0"/>
                  <a:pt x="1476" y="1873"/>
                  <a:pt x="793" y="2255"/>
                </a:cubicBezTo>
                <a:cubicBezTo>
                  <a:pt x="502" y="2418"/>
                  <a:pt x="229" y="2711"/>
                  <a:pt x="130" y="2963"/>
                </a:cubicBezTo>
                <a:cubicBezTo>
                  <a:pt x="15" y="3256"/>
                  <a:pt x="-21" y="5243"/>
                  <a:pt x="12" y="9258"/>
                </a:cubicBezTo>
                <a:lnTo>
                  <a:pt x="58" y="15125"/>
                </a:lnTo>
                <a:lnTo>
                  <a:pt x="714" y="16118"/>
                </a:lnTo>
                <a:cubicBezTo>
                  <a:pt x="2012" y="18083"/>
                  <a:pt x="5045" y="19864"/>
                  <a:pt x="9395" y="21208"/>
                </a:cubicBezTo>
                <a:cubicBezTo>
                  <a:pt x="10068" y="21417"/>
                  <a:pt x="10698" y="21589"/>
                  <a:pt x="10792" y="21592"/>
                </a:cubicBezTo>
                <a:cubicBezTo>
                  <a:pt x="11077" y="21600"/>
                  <a:pt x="13135" y="20927"/>
                  <a:pt x="14499" y="20383"/>
                </a:cubicBezTo>
                <a:cubicBezTo>
                  <a:pt x="17747" y="19087"/>
                  <a:pt x="19889" y="17662"/>
                  <a:pt x="20903" y="16122"/>
                </a:cubicBezTo>
                <a:lnTo>
                  <a:pt x="21494" y="15233"/>
                </a:lnTo>
                <a:lnTo>
                  <a:pt x="21533" y="9056"/>
                </a:lnTo>
                <a:lnTo>
                  <a:pt x="21579" y="2875"/>
                </a:lnTo>
                <a:lnTo>
                  <a:pt x="21074" y="2467"/>
                </a:lnTo>
                <a:cubicBezTo>
                  <a:pt x="20604" y="2084"/>
                  <a:pt x="20277" y="1988"/>
                  <a:pt x="16067" y="1027"/>
                </a:cubicBezTo>
                <a:cubicBezTo>
                  <a:pt x="13021" y="331"/>
                  <a:pt x="11326" y="0"/>
                  <a:pt x="10818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7229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3F3C18AB-C88B-A059-333A-8F59E698C955}"/>
              </a:ext>
            </a:extLst>
          </p:cNvPr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 정보 확인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D5581E6-A4F9-FD1C-9007-F6A45C8FF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13" y="1236311"/>
            <a:ext cx="7693256" cy="5283720"/>
          </a:xfrm>
          <a:prstGeom prst="rect">
            <a:avLst/>
          </a:prstGeom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970AB389-5E49-040C-2AF0-695C9E3A69CF}"/>
              </a:ext>
            </a:extLst>
          </p:cNvPr>
          <p:cNvSpPr/>
          <p:nvPr/>
        </p:nvSpPr>
        <p:spPr>
          <a:xfrm>
            <a:off x="9016054" y="6102696"/>
            <a:ext cx="786315" cy="417335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학생 선택 권장">
            <a:extLst>
              <a:ext uri="{FF2B5EF4-FFF2-40B4-BE49-F238E27FC236}">
                <a16:creationId xmlns:a16="http://schemas.microsoft.com/office/drawing/2014/main" id="{AA2DEB47-FA5B-6765-0FDD-AEF1F7D90719}"/>
              </a:ext>
            </a:extLst>
          </p:cNvPr>
          <p:cNvSpPr txBox="1"/>
          <p:nvPr/>
        </p:nvSpPr>
        <p:spPr>
          <a:xfrm>
            <a:off x="7952562" y="5354009"/>
            <a:ext cx="3243072" cy="55399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OTF Regular"/>
                <a:ea typeface="나눔스퀘어OTF Regular"/>
                <a:cs typeface="나눔스퀘어OTF Regular"/>
                <a:sym typeface="나눔스퀘어OTF Regular"/>
              </a:defRPr>
            </a:lvl1pPr>
          </a:lstStyle>
          <a:p>
            <a:r>
              <a:rPr lang="ko-KR" altLang="en-US" sz="3000">
                <a:latin typeface="Malgun Gothic"/>
                <a:ea typeface="Malgun Gothic"/>
              </a:rPr>
              <a:t>결제 진행 클릭</a:t>
            </a: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6D971EC4-13F6-3A94-24E2-953E232D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855273">
            <a:off x="9923613" y="5882768"/>
            <a:ext cx="932974" cy="9329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470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0 오전 11.36.24.png" descr="스크린샷 2022-04-20 오전 11.36.24.png">
            <a:extLst>
              <a:ext uri="{FF2B5EF4-FFF2-40B4-BE49-F238E27FC236}">
                <a16:creationId xmlns:a16="http://schemas.microsoft.com/office/drawing/2014/main" id="{9A7742ED-5CEE-E898-DA99-9B13FD4E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81" y="1288195"/>
            <a:ext cx="9657638" cy="4416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321EC55-27E6-B0AC-0BDB-AB680D51235E}"/>
              </a:ext>
            </a:extLst>
          </p:cNvPr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바우처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적용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BAB9098-9C7C-E515-F14B-91300D481049}"/>
              </a:ext>
            </a:extLst>
          </p:cNvPr>
          <p:cNvSpPr txBox="1"/>
          <p:nvPr/>
        </p:nvSpPr>
        <p:spPr>
          <a:xfrm>
            <a:off x="1619847" y="4250728"/>
            <a:ext cx="2933736" cy="1000082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3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sz="280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운영팀</a:t>
            </a:r>
            <a:r>
              <a:rPr sz="280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80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제공</a:t>
            </a:r>
            <a:endParaRPr lang="en-US" sz="280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sz="280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바우처</a:t>
            </a:r>
            <a:r>
              <a:rPr sz="280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80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넘버</a:t>
            </a:r>
            <a:r>
              <a:rPr sz="280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80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sz="280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C6CC0F37-6D64-94C4-97F1-2C7FE60FD441}"/>
              </a:ext>
            </a:extLst>
          </p:cNvPr>
          <p:cNvSpPr/>
          <p:nvPr/>
        </p:nvSpPr>
        <p:spPr>
          <a:xfrm>
            <a:off x="4707695" y="4654464"/>
            <a:ext cx="2776610" cy="49593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BDB21BEF-45AA-A062-96A5-09D93B928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55273">
            <a:off x="6520836" y="5109171"/>
            <a:ext cx="1053335" cy="105333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초급 선택 권장">
            <a:extLst>
              <a:ext uri="{FF2B5EF4-FFF2-40B4-BE49-F238E27FC236}">
                <a16:creationId xmlns:a16="http://schemas.microsoft.com/office/drawing/2014/main" id="{1E271CE2-96F2-9FFD-38BB-700A72A4310B}"/>
              </a:ext>
            </a:extLst>
          </p:cNvPr>
          <p:cNvSpPr txBox="1"/>
          <p:nvPr/>
        </p:nvSpPr>
        <p:spPr>
          <a:xfrm>
            <a:off x="7638417" y="5320543"/>
            <a:ext cx="2486896" cy="61400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적용 클릭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DB8CFE40-7B5E-7505-56C8-4C71D356985C}"/>
              </a:ext>
            </a:extLst>
          </p:cNvPr>
          <p:cNvSpPr/>
          <p:nvPr/>
        </p:nvSpPr>
        <p:spPr>
          <a:xfrm>
            <a:off x="5704089" y="5176480"/>
            <a:ext cx="783822" cy="38248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5D205646-2F99-C8E5-BDE9-2E706FA58B85}"/>
              </a:ext>
            </a:extLst>
          </p:cNvPr>
          <p:cNvSpPr txBox="1"/>
          <p:nvPr/>
        </p:nvSpPr>
        <p:spPr>
          <a:xfrm>
            <a:off x="886289" y="6085360"/>
            <a:ext cx="10419423" cy="47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lnSpc>
                <a:spcPct val="140000"/>
              </a:lnSpc>
              <a:defRPr sz="1600" b="1">
                <a:solidFill>
                  <a:srgbClr val="FF0000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sz="2000">
                <a:latin typeface="Malgun Gothic"/>
                <a:ea typeface="Malgun Gothic"/>
              </a:rPr>
              <a:t>* </a:t>
            </a:r>
            <a:r>
              <a:rPr sz="2000" err="1">
                <a:latin typeface="Malgun Gothic"/>
                <a:ea typeface="Malgun Gothic"/>
              </a:rPr>
              <a:t>무료</a:t>
            </a:r>
            <a:r>
              <a:rPr sz="2000">
                <a:latin typeface="Malgun Gothic"/>
                <a:ea typeface="Malgun Gothic"/>
              </a:rPr>
              <a:t> </a:t>
            </a:r>
            <a:r>
              <a:rPr sz="2000" err="1">
                <a:latin typeface="Malgun Gothic"/>
                <a:ea typeface="Malgun Gothic"/>
              </a:rPr>
              <a:t>바우처는</a:t>
            </a:r>
            <a:r>
              <a:rPr sz="2000">
                <a:latin typeface="Malgun Gothic"/>
                <a:ea typeface="Malgun Gothic"/>
              </a:rPr>
              <a:t> </a:t>
            </a:r>
            <a:r>
              <a:rPr sz="2000" err="1">
                <a:latin typeface="Malgun Gothic"/>
                <a:ea typeface="Malgun Gothic"/>
              </a:rPr>
              <a:t>최초</a:t>
            </a:r>
            <a:r>
              <a:rPr sz="2000">
                <a:latin typeface="Malgun Gothic"/>
                <a:ea typeface="Malgun Gothic"/>
              </a:rPr>
              <a:t> </a:t>
            </a:r>
            <a:r>
              <a:rPr sz="2000" err="1">
                <a:latin typeface="Malgun Gothic"/>
                <a:ea typeface="Malgun Gothic"/>
              </a:rPr>
              <a:t>응시</a:t>
            </a:r>
            <a:r>
              <a:rPr sz="2000">
                <a:latin typeface="Malgun Gothic"/>
                <a:ea typeface="Malgun Gothic"/>
              </a:rPr>
              <a:t> 1회에 </a:t>
            </a:r>
            <a:r>
              <a:rPr sz="2000" err="1">
                <a:latin typeface="Malgun Gothic"/>
                <a:ea typeface="Malgun Gothic"/>
              </a:rPr>
              <a:t>한하여</a:t>
            </a:r>
            <a:r>
              <a:rPr sz="2000">
                <a:latin typeface="Malgun Gothic"/>
                <a:ea typeface="Malgun Gothic"/>
              </a:rPr>
              <a:t> </a:t>
            </a:r>
            <a:r>
              <a:rPr sz="2000" err="1">
                <a:latin typeface="Malgun Gothic"/>
                <a:ea typeface="Malgun Gothic"/>
              </a:rPr>
              <a:t>제공됩니다</a:t>
            </a:r>
            <a:r>
              <a:rPr sz="2000">
                <a:latin typeface="Malgun Gothic"/>
                <a:ea typeface="Malgun Gothic"/>
              </a:rPr>
              <a:t>.</a:t>
            </a:r>
            <a:r>
              <a:rPr lang="ko-KR" sz="2000">
                <a:latin typeface="Malgun Gothic"/>
                <a:ea typeface="Malgun Gothic"/>
              </a:rPr>
              <a:t> </a:t>
            </a:r>
            <a:endParaRPr lang="ko-KR" altLang="en-US" sz="20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343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0 오전 11.37.58.png" descr="스크린샷 2022-04-20 오전 11.37.58.png">
            <a:extLst>
              <a:ext uri="{FF2B5EF4-FFF2-40B4-BE49-F238E27FC236}">
                <a16:creationId xmlns:a16="http://schemas.microsoft.com/office/drawing/2014/main" id="{676EA709-FE4C-C365-8649-4DE1368C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35"/>
          <a:stretch>
            <a:fillRect/>
          </a:stretch>
        </p:blipFill>
        <p:spPr>
          <a:xfrm>
            <a:off x="1008459" y="1167358"/>
            <a:ext cx="8574702" cy="52996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C4C028C-EA87-5D2C-046B-1B03B9EB1B21}"/>
              </a:ext>
            </a:extLst>
          </p:cNvPr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접수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완료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C051535-A8BC-1966-4203-4B16F330CBD0}"/>
              </a:ext>
            </a:extLst>
          </p:cNvPr>
          <p:cNvSpPr txBox="1"/>
          <p:nvPr/>
        </p:nvSpPr>
        <p:spPr>
          <a:xfrm>
            <a:off x="8773141" y="4318926"/>
            <a:ext cx="3190259" cy="870431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3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sz="24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지불</a:t>
            </a:r>
            <a:r>
              <a:rPr sz="24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4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총액</a:t>
            </a:r>
            <a:r>
              <a:rPr sz="24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$69 &gt; $0 </a:t>
            </a:r>
            <a:endParaRPr lang="en-US" sz="240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en-US" sz="24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되었는지</a:t>
            </a:r>
            <a:r>
              <a:rPr lang="ko-KR" altLang="en-US" sz="24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4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확인</a:t>
            </a:r>
            <a:endParaRPr sz="240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F8B5B6E6-4ABA-D117-464B-E0A6DE4E6211}"/>
              </a:ext>
            </a:extLst>
          </p:cNvPr>
          <p:cNvSpPr/>
          <p:nvPr/>
        </p:nvSpPr>
        <p:spPr>
          <a:xfrm>
            <a:off x="4707695" y="4592869"/>
            <a:ext cx="2776610" cy="557531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26D91DAC-B8FE-BFAD-0148-4E4B9E33A1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7855273">
            <a:off x="9695836" y="5773928"/>
            <a:ext cx="1053335" cy="105333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초급 선택 권장">
            <a:extLst>
              <a:ext uri="{FF2B5EF4-FFF2-40B4-BE49-F238E27FC236}">
                <a16:creationId xmlns:a16="http://schemas.microsoft.com/office/drawing/2014/main" id="{EA946F69-7208-7CA2-233C-E36B217CE9C3}"/>
              </a:ext>
            </a:extLst>
          </p:cNvPr>
          <p:cNvSpPr txBox="1"/>
          <p:nvPr/>
        </p:nvSpPr>
        <p:spPr>
          <a:xfrm>
            <a:off x="8773141" y="5322873"/>
            <a:ext cx="2486896" cy="61400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/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접수 완료 클릭 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DEC4D572-B766-9F72-F995-5E22B30C2BA7}"/>
              </a:ext>
            </a:extLst>
          </p:cNvPr>
          <p:cNvSpPr/>
          <p:nvPr/>
        </p:nvSpPr>
        <p:spPr>
          <a:xfrm>
            <a:off x="8866389" y="6109352"/>
            <a:ext cx="783822" cy="382486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AI-900 : Microsoft Azure AI Fundamentals">
            <a:extLst>
              <a:ext uri="{FF2B5EF4-FFF2-40B4-BE49-F238E27FC236}">
                <a16:creationId xmlns:a16="http://schemas.microsoft.com/office/drawing/2014/main" id="{CBFFE5A1-8CF7-F7D6-53F4-C35844281558}"/>
              </a:ext>
            </a:extLst>
          </p:cNvPr>
          <p:cNvSpPr txBox="1"/>
          <p:nvPr/>
        </p:nvSpPr>
        <p:spPr>
          <a:xfrm>
            <a:off x="1381475" y="2284729"/>
            <a:ext cx="2291651" cy="230832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900">
                <a:solidFill>
                  <a:srgbClr val="424242"/>
                </a:solidFill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AI-900 : Microsoft Azure AI Fundamentals</a:t>
            </a:r>
          </a:p>
        </p:txBody>
      </p:sp>
    </p:spTree>
    <p:extLst>
      <p:ext uri="{BB962C8B-B14F-4D97-AF65-F5344CB8AC3E}">
        <p14:creationId xmlns:p14="http://schemas.microsoft.com/office/powerpoint/2010/main" val="87815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450014D3-15A5-BACA-E5A4-B9D75BDA16E5}"/>
              </a:ext>
            </a:extLst>
          </p:cNvPr>
          <p:cNvSpPr txBox="1"/>
          <p:nvPr/>
        </p:nvSpPr>
        <p:spPr>
          <a:xfrm>
            <a:off x="505543" y="337969"/>
            <a:ext cx="877648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접수 완료 / 접수 내역 및 유의사항 확인</a:t>
            </a:r>
          </a:p>
        </p:txBody>
      </p:sp>
      <p:pic>
        <p:nvPicPr>
          <p:cNvPr id="3" name="스크린샷 2022-04-20 오전 11.42.26.png" descr="스크린샷 2022-04-20 오전 11.42.26.png">
            <a:extLst>
              <a:ext uri="{FF2B5EF4-FFF2-40B4-BE49-F238E27FC236}">
                <a16:creationId xmlns:a16="http://schemas.microsoft.com/office/drawing/2014/main" id="{77CB6C9F-56A7-9935-FB29-57A07E26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08" y="1375528"/>
            <a:ext cx="5414837" cy="4763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스크린샷 2022-04-20 오전 11.45.25.png" descr="스크린샷 2022-04-20 오전 11.45.25.png">
            <a:extLst>
              <a:ext uri="{FF2B5EF4-FFF2-40B4-BE49-F238E27FC236}">
                <a16:creationId xmlns:a16="http://schemas.microsoft.com/office/drawing/2014/main" id="{E141DFB5-7AAB-0542-BE3E-1BA09247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13" y="1636688"/>
            <a:ext cx="5685879" cy="457644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I-900 : Microsoft Azure AI Fundamentals">
            <a:extLst>
              <a:ext uri="{FF2B5EF4-FFF2-40B4-BE49-F238E27FC236}">
                <a16:creationId xmlns:a16="http://schemas.microsoft.com/office/drawing/2014/main" id="{A2925412-6CFC-1478-820B-572E37DB7BDD}"/>
              </a:ext>
            </a:extLst>
          </p:cNvPr>
          <p:cNvSpPr txBox="1"/>
          <p:nvPr/>
        </p:nvSpPr>
        <p:spPr>
          <a:xfrm>
            <a:off x="740892" y="3673266"/>
            <a:ext cx="1312217" cy="169277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00">
                <a:solidFill>
                  <a:srgbClr val="424242"/>
                </a:solidFill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AI-900 : Microsoft Azure AI Fundamentals</a:t>
            </a: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5C956DE1-08D4-6D5F-2F5F-BE686270DD24}"/>
              </a:ext>
            </a:extLst>
          </p:cNvPr>
          <p:cNvSpPr/>
          <p:nvPr/>
        </p:nvSpPr>
        <p:spPr>
          <a:xfrm>
            <a:off x="3473370" y="1845579"/>
            <a:ext cx="1106252" cy="1549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11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B7BB96EC-8668-F0D7-998A-5831AD2B0487}"/>
              </a:ext>
            </a:extLst>
          </p:cNvPr>
          <p:cNvSpPr txBox="1"/>
          <p:nvPr/>
        </p:nvSpPr>
        <p:spPr>
          <a:xfrm>
            <a:off x="505543" y="337969"/>
            <a:ext cx="421924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pP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AI-900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인증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소개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Picture 3" descr="Picture 3">
            <a:extLst>
              <a:ext uri="{FF2B5EF4-FFF2-40B4-BE49-F238E27FC236}">
                <a16:creationId xmlns:a16="http://schemas.microsoft.com/office/drawing/2014/main" id="{8EE9D196-AAC8-9D54-7052-335525AF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69" r="29076"/>
          <a:stretch>
            <a:fillRect/>
          </a:stretch>
        </p:blipFill>
        <p:spPr>
          <a:xfrm>
            <a:off x="963557" y="1575372"/>
            <a:ext cx="917576" cy="11550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1A0F0DE-2E32-5002-FFC6-D758E7C2F1E9}"/>
              </a:ext>
            </a:extLst>
          </p:cNvPr>
          <p:cNvSpPr txBox="1"/>
          <p:nvPr/>
        </p:nvSpPr>
        <p:spPr>
          <a:xfrm>
            <a:off x="2037302" y="1851151"/>
            <a:ext cx="752379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200">
                <a:latin typeface="나눔스퀘어OTF ExtraBold"/>
                <a:ea typeface="나눔스퀘어OTF ExtraBold"/>
                <a:cs typeface="나눔스퀘어OTF ExtraBold"/>
                <a:sym typeface="나눔스퀘어OTF ExtraBold"/>
              </a:defRPr>
            </a:pP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Exam AI-900: </a:t>
            </a:r>
            <a:r>
              <a:rPr sz="1800">
                <a:latin typeface="Malgun Gothic" panose="020B0503020000020004" pitchFamily="34" charset="-127"/>
                <a:ea typeface="Malgun Gothic" panose="020B0503020000020004" pitchFamily="34" charset="-127"/>
              </a:rPr>
              <a:t>Microsoft </a:t>
            </a:r>
            <a:r>
              <a:rPr lang="en-US" sz="1800">
                <a:latin typeface="Malgun Gothic" panose="020B0503020000020004" pitchFamily="34" charset="-127"/>
                <a:ea typeface="Malgun Gothic" panose="020B0503020000020004" pitchFamily="34" charset="-127"/>
              </a:rPr>
              <a:t>Azure AI Fundamentals</a:t>
            </a:r>
            <a:endParaRPr sz="18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4280B8-93DB-8B8F-477F-8D1D410F35F1}"/>
              </a:ext>
            </a:extLst>
          </p:cNvPr>
          <p:cNvSpPr txBox="1"/>
          <p:nvPr/>
        </p:nvSpPr>
        <p:spPr>
          <a:xfrm>
            <a:off x="1861820" y="2471263"/>
            <a:ext cx="9181642" cy="65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20000"/>
              </a:lnSpc>
              <a:buSzPct val="100000"/>
              <a:buChar char="✓"/>
              <a:defRPr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머신러닝</a:t>
            </a:r>
            <a:r>
              <a:rPr lang="en-US" altLang="ko-KR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(ML)</a:t>
            </a:r>
            <a:r>
              <a:rPr lang="ko-KR" altLang="en-US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 인공지능</a:t>
            </a:r>
            <a:r>
              <a:rPr lang="en-US" altLang="ko-KR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(AI)</a:t>
            </a:r>
            <a:r>
              <a:rPr lang="ko-KR" altLang="en-US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개념 및 관련 </a:t>
            </a:r>
            <a:r>
              <a:rPr lang="en-US" altLang="ko-KR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Microsoft Azure</a:t>
            </a:r>
            <a:r>
              <a:rPr lang="ko-KR" altLang="en-US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서비스에 대한 자격 과정</a:t>
            </a:r>
            <a:endParaRPr sz="160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SzPct val="100000"/>
              <a:buChar char="✓"/>
              <a:defRPr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AI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엔지니어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과학자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AI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빅데이터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전문가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등으로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성장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가능성을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열어주는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자격</a:t>
            </a:r>
            <a:r>
              <a:rPr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60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과정</a:t>
            </a:r>
            <a:endParaRPr sz="160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3B02C-4923-4FAF-87A2-997F72917E68}"/>
              </a:ext>
            </a:extLst>
          </p:cNvPr>
          <p:cNvSpPr txBox="1"/>
          <p:nvPr/>
        </p:nvSpPr>
        <p:spPr>
          <a:xfrm>
            <a:off x="1991583" y="3644350"/>
            <a:ext cx="8748315" cy="536447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NanumSquareOTF ExtraBold"/>
                <a:ea typeface="NanumSquareOTF ExtraBold"/>
                <a:cs typeface="NanumSquareOTF ExtraBold"/>
                <a:sym typeface="NanumSquareOTF ExtraBold"/>
              </a:defRPr>
            </a:pPr>
            <a:r>
              <a:rPr sz="2800">
                <a:latin typeface="Malgun Gothic" panose="020B0503020000020004" pitchFamily="34" charset="-127"/>
                <a:ea typeface="Malgun Gothic" panose="020B0503020000020004" pitchFamily="34" charset="-127"/>
              </a:rPr>
              <a:t>Machine Learning(ML) </a:t>
            </a:r>
            <a:r>
              <a:rPr sz="28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및</a:t>
            </a:r>
            <a:r>
              <a:rPr sz="28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8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인공지능</a:t>
            </a:r>
            <a:r>
              <a:rPr sz="2800">
                <a:latin typeface="Malgun Gothic" panose="020B0503020000020004" pitchFamily="34" charset="-127"/>
                <a:ea typeface="Malgun Gothic" panose="020B0503020000020004" pitchFamily="34" charset="-127"/>
              </a:rPr>
              <a:t>(AI)</a:t>
            </a:r>
            <a:r>
              <a:rPr sz="28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의</a:t>
            </a:r>
            <a:r>
              <a:rPr sz="28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8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개념</a:t>
            </a:r>
            <a:endParaRPr sz="28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58C60-A271-8350-84BE-3EED6C236FDA}"/>
              </a:ext>
            </a:extLst>
          </p:cNvPr>
          <p:cNvSpPr txBox="1"/>
          <p:nvPr/>
        </p:nvSpPr>
        <p:spPr>
          <a:xfrm>
            <a:off x="1991583" y="4492184"/>
            <a:ext cx="8748315" cy="536447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NanumSquareOTF ExtraBold"/>
                <a:ea typeface="NanumSquareOTF ExtraBold"/>
                <a:cs typeface="NanumSquareOTF ExtraBold"/>
                <a:sym typeface="NanumSquareOTF ExtraBold"/>
              </a:defRPr>
            </a:pPr>
            <a:r>
              <a:rPr sz="2800">
                <a:latin typeface="Malgun Gothic" panose="020B0503020000020004" pitchFamily="34" charset="-127"/>
                <a:ea typeface="Malgun Gothic" panose="020B0503020000020004" pitchFamily="34" charset="-127"/>
              </a:rPr>
              <a:t>AI 워크로드, NLP, Azure 대화형 AI 워크로드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28ED8-0B01-B966-D1D9-D514B360E673}"/>
              </a:ext>
            </a:extLst>
          </p:cNvPr>
          <p:cNvSpPr txBox="1"/>
          <p:nvPr/>
        </p:nvSpPr>
        <p:spPr>
          <a:xfrm>
            <a:off x="1991583" y="5340019"/>
            <a:ext cx="8748315" cy="536447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NanumSquareOTF ExtraBold"/>
                <a:ea typeface="NanumSquareOTF ExtraBold"/>
                <a:cs typeface="NanumSquareOTF ExtraBold"/>
                <a:sym typeface="NanumSquareOTF ExtraBold"/>
              </a:defRPr>
            </a:pPr>
            <a:r>
              <a:rPr sz="2800">
                <a:latin typeface="Malgun Gothic" panose="020B0503020000020004" pitchFamily="34" charset="-127"/>
                <a:ea typeface="Malgun Gothic" panose="020B0503020000020004" pitchFamily="34" charset="-127"/>
              </a:rPr>
              <a:t>인공지능, 데이터 분석 분야에 대한 기초 개념</a:t>
            </a:r>
          </a:p>
        </p:txBody>
      </p:sp>
    </p:spTree>
    <p:extLst>
      <p:ext uri="{BB962C8B-B14F-4D97-AF65-F5344CB8AC3E}">
        <p14:creationId xmlns:p14="http://schemas.microsoft.com/office/powerpoint/2010/main" val="269250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9572F691-2FFE-1C61-71DA-ACC28CDE5D24}"/>
              </a:ext>
            </a:extLst>
          </p:cNvPr>
          <p:cNvSpPr txBox="1"/>
          <p:nvPr/>
        </p:nvSpPr>
        <p:spPr>
          <a:xfrm>
            <a:off x="505543" y="337969"/>
            <a:ext cx="789473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접수내역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및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제출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스크린샷 2022-04-20 오전 11.42.26.png" descr="스크린샷 2022-04-20 오전 11.42.26.png">
            <a:extLst>
              <a:ext uri="{FF2B5EF4-FFF2-40B4-BE49-F238E27FC236}">
                <a16:creationId xmlns:a16="http://schemas.microsoft.com/office/drawing/2014/main" id="{62D3E879-D332-ABFD-F402-CF2F4020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158"/>
          <a:stretch>
            <a:fillRect/>
          </a:stretch>
        </p:blipFill>
        <p:spPr>
          <a:xfrm>
            <a:off x="524861" y="1275675"/>
            <a:ext cx="6525657" cy="475530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AF3FC162-CE7F-D102-8A68-37A74A4E36B0}"/>
              </a:ext>
            </a:extLst>
          </p:cNvPr>
          <p:cNvSpPr/>
          <p:nvPr/>
        </p:nvSpPr>
        <p:spPr>
          <a:xfrm>
            <a:off x="2910340" y="3873927"/>
            <a:ext cx="2020342" cy="992249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초급 선택 권장">
            <a:extLst>
              <a:ext uri="{FF2B5EF4-FFF2-40B4-BE49-F238E27FC236}">
                <a16:creationId xmlns:a16="http://schemas.microsoft.com/office/drawing/2014/main" id="{5F0C0303-69E2-85EB-8BAB-95DE08F203BA}"/>
              </a:ext>
            </a:extLst>
          </p:cNvPr>
          <p:cNvSpPr txBox="1"/>
          <p:nvPr/>
        </p:nvSpPr>
        <p:spPr>
          <a:xfrm>
            <a:off x="3201341" y="4544588"/>
            <a:ext cx="1887938" cy="61400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/>
          <a:lstStyle>
            <a:lvl1pPr algn="ctr">
              <a:defRPr sz="3100">
                <a:solidFill>
                  <a:srgbClr val="FFFFFF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예약일자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7C988573-B177-55AE-6A2E-1C6566AAC13A}"/>
              </a:ext>
            </a:extLst>
          </p:cNvPr>
          <p:cNvSpPr/>
          <p:nvPr/>
        </p:nvSpPr>
        <p:spPr>
          <a:xfrm>
            <a:off x="693603" y="5133751"/>
            <a:ext cx="2020341" cy="992249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초급 선택 권장">
            <a:extLst>
              <a:ext uri="{FF2B5EF4-FFF2-40B4-BE49-F238E27FC236}">
                <a16:creationId xmlns:a16="http://schemas.microsoft.com/office/drawing/2014/main" id="{845926E7-AAF1-5892-8577-951C24129CB7}"/>
              </a:ext>
            </a:extLst>
          </p:cNvPr>
          <p:cNvSpPr txBox="1"/>
          <p:nvPr/>
        </p:nvSpPr>
        <p:spPr>
          <a:xfrm>
            <a:off x="1943193" y="5682912"/>
            <a:ext cx="1233489" cy="614006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/>
          <a:lstStyle>
            <a:lvl1pPr algn="ctr">
              <a:defRPr sz="3100">
                <a:solidFill>
                  <a:srgbClr val="FFFFFF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이름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A132047-9035-B111-5884-B8DF1BEA3C88}"/>
              </a:ext>
            </a:extLst>
          </p:cNvPr>
          <p:cNvSpPr txBox="1"/>
          <p:nvPr/>
        </p:nvSpPr>
        <p:spPr>
          <a:xfrm>
            <a:off x="7218808" y="3027501"/>
            <a:ext cx="4849723" cy="182408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10000"/>
              </a:lnSpc>
              <a:defRPr sz="3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시험과목</a:t>
            </a:r>
            <a:r>
              <a:rPr lang="en-US" altLang="ko-KR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,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예약일자, 이름이</a:t>
            </a:r>
            <a:endParaRPr lang="en-US" altLang="ko-KR">
              <a:solidFill>
                <a:schemeClr val="accent1">
                  <a:lumMod val="7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10000"/>
              </a:lnSpc>
              <a:defRPr sz="3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모두 나오게</a:t>
            </a:r>
            <a:r>
              <a:rPr lang="ko-KR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캡처하여</a:t>
            </a:r>
            <a:r>
              <a:rPr lang="ko-KR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제출</a:t>
            </a:r>
            <a:endParaRPr lang="en-US" altLang="ko-KR">
              <a:solidFill>
                <a:schemeClr val="accent1">
                  <a:lumMod val="7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10000"/>
              </a:lnSpc>
              <a:defRPr sz="3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endParaRPr lang="en-US" altLang="ko-KR" sz="240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10000"/>
              </a:lnSpc>
              <a:defRPr sz="3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*제출링크 </a:t>
            </a:r>
            <a:r>
              <a:rPr lang="en-US" altLang="ko-KR" sz="2000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: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공지사항 참고</a:t>
            </a:r>
            <a:endParaRPr sz="2000">
              <a:solidFill>
                <a:schemeClr val="accent1">
                  <a:lumMod val="7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11" name="AI-900 : Microsoft Azure AI Fundamentals">
            <a:extLst>
              <a:ext uri="{FF2B5EF4-FFF2-40B4-BE49-F238E27FC236}">
                <a16:creationId xmlns:a16="http://schemas.microsoft.com/office/drawing/2014/main" id="{2E51313F-42B7-2AE6-883E-78905B542BBB}"/>
              </a:ext>
            </a:extLst>
          </p:cNvPr>
          <p:cNvSpPr txBox="1"/>
          <p:nvPr/>
        </p:nvSpPr>
        <p:spPr>
          <a:xfrm>
            <a:off x="862453" y="4054263"/>
            <a:ext cx="1910529" cy="1846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700">
                <a:solidFill>
                  <a:srgbClr val="424242"/>
                </a:solidFill>
              </a:defRPr>
            </a:lvl1pPr>
          </a:lstStyle>
          <a:p>
            <a:pPr algn="l"/>
            <a:r>
              <a:rPr sz="600">
                <a:latin typeface="Malgun Gothic"/>
                <a:ea typeface="Malgun Gothic"/>
              </a:rPr>
              <a:t>AI-900 : Microsoft </a:t>
            </a:r>
            <a:r>
              <a:rPr sz="600" err="1">
                <a:latin typeface="Malgun Gothic"/>
                <a:ea typeface="Malgun Gothic"/>
              </a:rPr>
              <a:t>Azure</a:t>
            </a:r>
            <a:r>
              <a:rPr sz="600">
                <a:latin typeface="Malgun Gothic"/>
                <a:ea typeface="Malgun Gothic"/>
              </a:rPr>
              <a:t> AI</a:t>
            </a:r>
            <a:endParaRPr lang="af-ZA" sz="6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4BBED6DA-A8F8-141B-12D6-7958DA67DA11}"/>
              </a:ext>
            </a:extLst>
          </p:cNvPr>
          <p:cNvSpPr/>
          <p:nvPr/>
        </p:nvSpPr>
        <p:spPr>
          <a:xfrm>
            <a:off x="765451" y="3873927"/>
            <a:ext cx="2020342" cy="992249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초급 선택 권장">
            <a:extLst>
              <a:ext uri="{FF2B5EF4-FFF2-40B4-BE49-F238E27FC236}">
                <a16:creationId xmlns:a16="http://schemas.microsoft.com/office/drawing/2014/main" id="{6C5225FD-C349-CC12-25BC-9E2C361050A2}"/>
              </a:ext>
            </a:extLst>
          </p:cNvPr>
          <p:cNvSpPr txBox="1"/>
          <p:nvPr/>
        </p:nvSpPr>
        <p:spPr>
          <a:xfrm>
            <a:off x="689564" y="4572810"/>
            <a:ext cx="1831494" cy="585783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3100">
                <a:solidFill>
                  <a:srgbClr val="FFFFFF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latin typeface="Malgun Gothic"/>
                <a:ea typeface="Malgun Gothic"/>
              </a:rPr>
              <a:t>시험과목</a:t>
            </a:r>
            <a:endParaRPr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89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0FF066-E0B0-D4EB-A81F-028D2642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1" y="572142"/>
            <a:ext cx="1676909" cy="21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81040-C62D-3C56-CAC7-A1249B84AADD}"/>
              </a:ext>
            </a:extLst>
          </p:cNvPr>
          <p:cNvSpPr txBox="1"/>
          <p:nvPr/>
        </p:nvSpPr>
        <p:spPr>
          <a:xfrm>
            <a:off x="2083452" y="2091132"/>
            <a:ext cx="80250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200" spc="-300">
                <a:solidFill>
                  <a:schemeClr val="bg1"/>
                </a:solidFill>
                <a:latin typeface="+mn-ea"/>
              </a:rPr>
              <a:t>05</a:t>
            </a:r>
            <a:endParaRPr kumimoji="1" lang="en-US" altLang="ko-Kore-KR" sz="8200" spc="-30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8200" b="1" spc="-300">
                <a:solidFill>
                  <a:schemeClr val="bg1"/>
                </a:solidFill>
                <a:latin typeface="+mn-ea"/>
              </a:rPr>
              <a:t>시험</a:t>
            </a:r>
            <a:endParaRPr kumimoji="1" lang="ko-Kore-KR" altLang="en-US" sz="8200" b="1" spc="-3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스크린샷 2022-04-20 오전 10.45.54.png" descr="스크린샷 2022-04-20 오전 10.45.54.png">
            <a:extLst>
              <a:ext uri="{FF2B5EF4-FFF2-40B4-BE49-F238E27FC236}">
                <a16:creationId xmlns:a16="http://schemas.microsoft.com/office/drawing/2014/main" id="{3F24BE41-56BC-F92B-0818-443832EE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" t="7407" r="9790" b="5568"/>
          <a:stretch>
            <a:fillRect/>
          </a:stretch>
        </p:blipFill>
        <p:spPr>
          <a:xfrm>
            <a:off x="10716768" y="363500"/>
            <a:ext cx="1072357" cy="143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2" extrusionOk="0">
                <a:moveTo>
                  <a:pt x="10818" y="0"/>
                </a:moveTo>
                <a:cubicBezTo>
                  <a:pt x="9801" y="0"/>
                  <a:pt x="1476" y="1873"/>
                  <a:pt x="793" y="2255"/>
                </a:cubicBezTo>
                <a:cubicBezTo>
                  <a:pt x="502" y="2418"/>
                  <a:pt x="229" y="2711"/>
                  <a:pt x="130" y="2963"/>
                </a:cubicBezTo>
                <a:cubicBezTo>
                  <a:pt x="15" y="3256"/>
                  <a:pt x="-21" y="5243"/>
                  <a:pt x="12" y="9258"/>
                </a:cubicBezTo>
                <a:lnTo>
                  <a:pt x="58" y="15125"/>
                </a:lnTo>
                <a:lnTo>
                  <a:pt x="714" y="16118"/>
                </a:lnTo>
                <a:cubicBezTo>
                  <a:pt x="2012" y="18083"/>
                  <a:pt x="5045" y="19864"/>
                  <a:pt x="9395" y="21208"/>
                </a:cubicBezTo>
                <a:cubicBezTo>
                  <a:pt x="10068" y="21417"/>
                  <a:pt x="10698" y="21589"/>
                  <a:pt x="10792" y="21592"/>
                </a:cubicBezTo>
                <a:cubicBezTo>
                  <a:pt x="11077" y="21600"/>
                  <a:pt x="13135" y="20927"/>
                  <a:pt x="14499" y="20383"/>
                </a:cubicBezTo>
                <a:cubicBezTo>
                  <a:pt x="17747" y="19087"/>
                  <a:pt x="19889" y="17662"/>
                  <a:pt x="20903" y="16122"/>
                </a:cubicBezTo>
                <a:lnTo>
                  <a:pt x="21494" y="15233"/>
                </a:lnTo>
                <a:lnTo>
                  <a:pt x="21533" y="9056"/>
                </a:lnTo>
                <a:lnTo>
                  <a:pt x="21579" y="2875"/>
                </a:lnTo>
                <a:lnTo>
                  <a:pt x="21074" y="2467"/>
                </a:lnTo>
                <a:cubicBezTo>
                  <a:pt x="20604" y="2084"/>
                  <a:pt x="20277" y="1988"/>
                  <a:pt x="16067" y="1027"/>
                </a:cubicBezTo>
                <a:cubicBezTo>
                  <a:pt x="13021" y="331"/>
                  <a:pt x="11326" y="0"/>
                  <a:pt x="10818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0779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DE4D5320-1B27-2B24-C2AA-C06FA5433F6B}"/>
              </a:ext>
            </a:extLst>
          </p:cNvPr>
          <p:cNvSpPr txBox="1"/>
          <p:nvPr/>
        </p:nvSpPr>
        <p:spPr>
          <a:xfrm>
            <a:off x="505543" y="337969"/>
            <a:ext cx="789473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사전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테스트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34BFCEF9-BB94-9C94-2B17-A8EC596E77F1}"/>
              </a:ext>
            </a:extLst>
          </p:cNvPr>
          <p:cNvSpPr txBox="1"/>
          <p:nvPr/>
        </p:nvSpPr>
        <p:spPr>
          <a:xfrm>
            <a:off x="1210864" y="6059068"/>
            <a:ext cx="9770272" cy="433517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2100" b="1" u="sng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*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위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링크에서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시험에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필요한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시스템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환경을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사전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체크할</a:t>
            </a:r>
            <a:r>
              <a:rPr lang="ko-KR" altLang="en-US"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있습니다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9ABF48-BD2F-3978-5AFC-D7428B27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18" y="1206913"/>
            <a:ext cx="8807964" cy="4603193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FCCFC117-700E-608D-FB42-6F9AED8242D2}"/>
              </a:ext>
            </a:extLst>
          </p:cNvPr>
          <p:cNvSpPr/>
          <p:nvPr/>
        </p:nvSpPr>
        <p:spPr>
          <a:xfrm>
            <a:off x="2624896" y="4947686"/>
            <a:ext cx="2067885" cy="474913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초급 선택 권장">
            <a:extLst>
              <a:ext uri="{FF2B5EF4-FFF2-40B4-BE49-F238E27FC236}">
                <a16:creationId xmlns:a16="http://schemas.microsoft.com/office/drawing/2014/main" id="{CE4DE556-2CE9-94F5-4A7A-110BEEA47058}"/>
              </a:ext>
            </a:extLst>
          </p:cNvPr>
          <p:cNvSpPr txBox="1"/>
          <p:nvPr/>
        </p:nvSpPr>
        <p:spPr>
          <a:xfrm>
            <a:off x="2071209" y="4322722"/>
            <a:ext cx="3433479" cy="474913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ctr"/>
          <a:lstStyle>
            <a:lvl1pPr algn="ctr">
              <a:defRPr sz="3100">
                <a:solidFill>
                  <a:srgbClr val="FFFFFF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en-US" sz="2400">
                <a:latin typeface="Malgun Gothic" panose="020B0503020000020004" pitchFamily="34" charset="-127"/>
                <a:ea typeface="Malgun Gothic" panose="020B0503020000020004" pitchFamily="34" charset="-127"/>
              </a:rPr>
              <a:t>Run System test </a:t>
            </a:r>
            <a:r>
              <a:rPr lang="ko-KR" altLang="en-US" sz="2400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 sz="24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3C5AB-C342-D9D9-10DB-2ECB7902D24C}"/>
              </a:ext>
            </a:extLst>
          </p:cNvPr>
          <p:cNvSpPr txBox="1"/>
          <p:nvPr/>
        </p:nvSpPr>
        <p:spPr>
          <a:xfrm>
            <a:off x="6060510" y="418578"/>
            <a:ext cx="56241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2000">
                <a:solidFill>
                  <a:srgbClr val="FFFFFF"/>
                </a:solidFill>
                <a:latin typeface="Malgun Gothic"/>
                <a:ea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https://home.pearsonvue.com/microsoft/onvue</a:t>
            </a:r>
            <a:r>
              <a:rPr lang="en-US" altLang="ko-KR" sz="2000">
                <a:solidFill>
                  <a:srgbClr val="FFFFFF"/>
                </a:solidFill>
                <a:latin typeface="Malgun Gothic"/>
                <a:ea typeface="Malgun Gothic"/>
                <a:hlinkClick r:id="rId3"/>
              </a:rPr>
              <a:t>​</a:t>
            </a:r>
            <a:endParaRPr lang="en-US" altLang="ko-KR" sz="2000">
              <a:solidFill>
                <a:srgbClr val="FFFFFF"/>
              </a:solidFill>
              <a:latin typeface="Malgun Gothic"/>
              <a:ea typeface="Malgun Gothic"/>
            </a:endParaRPr>
          </a:p>
          <a:p>
            <a:pPr algn="r"/>
            <a:r>
              <a:rPr lang="en-US" altLang="ko-KR" sz="2000">
                <a:solidFill>
                  <a:srgbClr val="FFFFFF"/>
                </a:solidFill>
                <a:latin typeface="Malgun Gothic"/>
                <a:ea typeface="Malgun Gothic"/>
                <a:hlinkClick r:id="rId3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100546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71B1E6-7822-CCBB-AA89-B47F1022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37" y="1711003"/>
            <a:ext cx="6251525" cy="4157518"/>
          </a:xfrm>
          <a:prstGeom prst="rect">
            <a:avLst/>
          </a:prstGeom>
        </p:spPr>
      </p:pic>
      <p:sp>
        <p:nvSpPr>
          <p:cNvPr id="3" name="https://home.psiexams.com/#/dashboard/regular-dashboard">
            <a:hlinkClick r:id="rId3"/>
            <a:extLst>
              <a:ext uri="{FF2B5EF4-FFF2-40B4-BE49-F238E27FC236}">
                <a16:creationId xmlns:a16="http://schemas.microsoft.com/office/drawing/2014/main" id="{2EF44F18-2CCF-0FCA-92DF-6622BE3809B8}"/>
              </a:ext>
            </a:extLst>
          </p:cNvPr>
          <p:cNvSpPr txBox="1"/>
          <p:nvPr/>
        </p:nvSpPr>
        <p:spPr>
          <a:xfrm>
            <a:off x="7258455" y="416457"/>
            <a:ext cx="4783264" cy="40010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defRPr>
            </a:lvl1pPr>
          </a:lstStyle>
          <a:p>
            <a:pPr algn="r">
              <a:defRPr u="none">
                <a:solidFill>
                  <a:srgbClr val="000000"/>
                </a:solidFill>
                <a:uFillTx/>
              </a:defRPr>
            </a:pPr>
            <a:r>
              <a:rPr lang="en" sz="2000" u="sng">
                <a:solidFill>
                  <a:schemeClr val="bg1"/>
                </a:solidFill>
                <a:uFill>
                  <a:solidFill>
                    <a:srgbClr val="0563C1"/>
                  </a:solidFill>
                </a:uFill>
                <a:latin typeface="Malgun Gothic"/>
                <a:ea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https://learn.microsoft.com/ko-kr/users/</a:t>
            </a:r>
            <a:endParaRPr lang="en" altLang="ko-KR" sz="2000" u="none">
              <a:solidFill>
                <a:schemeClr val="bg1"/>
              </a:solidFill>
              <a:uFillTx/>
              <a:latin typeface="Malgun Gothic" panose="020B0503020000020004" pitchFamily="34" charset="-127"/>
              <a:ea typeface="Malgun Gothic" panose="020B0503020000020004" pitchFamily="34" charset="-127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10일 2:30pm…">
            <a:extLst>
              <a:ext uri="{FF2B5EF4-FFF2-40B4-BE49-F238E27FC236}">
                <a16:creationId xmlns:a16="http://schemas.microsoft.com/office/drawing/2014/main" id="{10FCDDB0-3B81-8383-3E86-16E270A8DAAF}"/>
              </a:ext>
            </a:extLst>
          </p:cNvPr>
          <p:cNvSpPr txBox="1"/>
          <p:nvPr/>
        </p:nvSpPr>
        <p:spPr>
          <a:xfrm>
            <a:off x="6604715" y="4956187"/>
            <a:ext cx="3536541" cy="523216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 algn="ctr"/>
            <a:r>
              <a:rPr lang="ko-KR" altLang="en-US" sz="2800">
                <a:latin typeface="Malgun Gothic" panose="020B0503020000020004" pitchFamily="34" charset="-127"/>
                <a:ea typeface="Malgun Gothic" panose="020B0503020000020004" pitchFamily="34" charset="-127"/>
              </a:rPr>
              <a:t>시험으로 이동 클릭</a:t>
            </a:r>
            <a:endParaRPr sz="28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BFBCACA-B9BD-5CFF-A4E1-A0A46D3E1238}"/>
              </a:ext>
            </a:extLst>
          </p:cNvPr>
          <p:cNvSpPr/>
          <p:nvPr/>
        </p:nvSpPr>
        <p:spPr>
          <a:xfrm>
            <a:off x="7776027" y="4464318"/>
            <a:ext cx="1297635" cy="336604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9A3AAD3D-9781-3989-BE48-CBF8E3707496}"/>
              </a:ext>
            </a:extLst>
          </p:cNvPr>
          <p:cNvSpPr txBox="1"/>
          <p:nvPr/>
        </p:nvSpPr>
        <p:spPr>
          <a:xfrm>
            <a:off x="4645578" y="3907427"/>
            <a:ext cx="2482053" cy="2051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700" b="1">
                <a:solidFill>
                  <a:srgbClr val="203864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 algn="l"/>
            <a:r>
              <a:rPr lang="en" altLang="ko-Kore-KR" b="0">
                <a:solidFill>
                  <a:srgbClr val="171717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Exam AI-900: Microsoft Azure AI Fundamentals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F05C0F2-B8BA-16E3-FB68-0771EA159DF1}"/>
              </a:ext>
            </a:extLst>
          </p:cNvPr>
          <p:cNvSpPr txBox="1"/>
          <p:nvPr/>
        </p:nvSpPr>
        <p:spPr>
          <a:xfrm>
            <a:off x="505543" y="337969"/>
            <a:ext cx="789473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 시작 - 대시보드 이동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FEE3B11-6523-0EC1-E3AC-3B10CAAB1A14}"/>
              </a:ext>
            </a:extLst>
          </p:cNvPr>
          <p:cNvSpPr txBox="1"/>
          <p:nvPr/>
        </p:nvSpPr>
        <p:spPr>
          <a:xfrm>
            <a:off x="1210864" y="1248585"/>
            <a:ext cx="9770272" cy="38478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16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*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대시보드에서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변경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및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취소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성적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보기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자격증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확인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등이</a:t>
            </a:r>
            <a:r>
              <a:rPr sz="1800" b="0"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1800" b="0"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가능합니다</a:t>
            </a:r>
            <a:endParaRPr sz="1800" b="0" spc="-15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10A344-70AF-E337-5A67-F4341A8F434C}"/>
              </a:ext>
            </a:extLst>
          </p:cNvPr>
          <p:cNvSpPr txBox="1"/>
          <p:nvPr/>
        </p:nvSpPr>
        <p:spPr>
          <a:xfrm>
            <a:off x="1210864" y="6140486"/>
            <a:ext cx="10066736" cy="417678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lnSpc>
                <a:spcPct val="110000"/>
              </a:lnSpc>
              <a:defRPr sz="2100" b="1" u="sng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*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시스템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체크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,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신분증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,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시험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환경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등록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등을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위해</a:t>
            </a:r>
            <a:r>
              <a:rPr lang="ko-KR" b="0" spc="-150">
                <a:solidFill>
                  <a:srgbClr val="FF0000"/>
                </a:solidFill>
                <a:latin typeface="Malgun Gothic"/>
                <a:ea typeface="Malgun Gothic"/>
              </a:rPr>
              <a:t> </a:t>
            </a:r>
            <a:r>
              <a:rPr lang="ko-KR" altLang="en-US" b="0" spc="-150">
                <a:solidFill>
                  <a:srgbClr val="FF0000"/>
                </a:solidFill>
                <a:latin typeface="Malgun Gothic"/>
                <a:ea typeface="Malgun Gothic"/>
              </a:rPr>
              <a:t>최소 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30분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전에는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시험을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b="0" spc="-150" err="1">
                <a:solidFill>
                  <a:srgbClr val="FF0000"/>
                </a:solidFill>
                <a:latin typeface="Malgun Gothic"/>
                <a:ea typeface="Malgun Gothic"/>
              </a:rPr>
              <a:t>시작해주세요</a:t>
            </a:r>
            <a:r>
              <a:rPr b="0" spc="-150">
                <a:solidFill>
                  <a:srgbClr val="FF0000"/>
                </a:solidFill>
                <a:latin typeface="Malgun Gothic"/>
                <a:ea typeface="Malgun Gothic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05983-9FF9-2D7F-AE94-66FB908DCB31}"/>
              </a:ext>
            </a:extLst>
          </p:cNvPr>
          <p:cNvSpPr txBox="1"/>
          <p:nvPr/>
        </p:nvSpPr>
        <p:spPr>
          <a:xfrm>
            <a:off x="6450419" y="428137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7648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1 오전 10.17.24.png" descr="스크린샷 2022-04-21 오전 10.17.24.png">
            <a:extLst>
              <a:ext uri="{FF2B5EF4-FFF2-40B4-BE49-F238E27FC236}">
                <a16:creationId xmlns:a16="http://schemas.microsoft.com/office/drawing/2014/main" id="{379DF965-C640-885E-BB65-7750BE0C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61" y="3598379"/>
            <a:ext cx="6282908" cy="26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스크린샷 2022-04-21 오전 10.17.05 1.png" descr="스크린샷 2022-04-21 오전 10.17.05 1.png">
            <a:extLst>
              <a:ext uri="{FF2B5EF4-FFF2-40B4-BE49-F238E27FC236}">
                <a16:creationId xmlns:a16="http://schemas.microsoft.com/office/drawing/2014/main" id="{C1CE7E2F-ED01-CF07-349E-029B3C90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46" t="8561" r="34447" b="47668"/>
          <a:stretch>
            <a:fillRect/>
          </a:stretch>
        </p:blipFill>
        <p:spPr>
          <a:xfrm>
            <a:off x="3571875" y="1314778"/>
            <a:ext cx="5048294" cy="223207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10일 2:30pm…">
            <a:extLst>
              <a:ext uri="{FF2B5EF4-FFF2-40B4-BE49-F238E27FC236}">
                <a16:creationId xmlns:a16="http://schemas.microsoft.com/office/drawing/2014/main" id="{7829B8EF-024E-1250-2B0D-148F4B82212F}"/>
              </a:ext>
            </a:extLst>
          </p:cNvPr>
          <p:cNvSpPr txBox="1"/>
          <p:nvPr/>
        </p:nvSpPr>
        <p:spPr>
          <a:xfrm>
            <a:off x="6321724" y="2103669"/>
            <a:ext cx="2735345" cy="60249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시험명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11B75320-37FD-5A6B-2992-9B22CB963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2067">
            <a:off x="5682920" y="2336979"/>
            <a:ext cx="768254" cy="76825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6A69B193-F840-D3EA-3ADE-AEAD391F10B0}"/>
              </a:ext>
            </a:extLst>
          </p:cNvPr>
          <p:cNvSpPr/>
          <p:nvPr/>
        </p:nvSpPr>
        <p:spPr>
          <a:xfrm>
            <a:off x="4192305" y="2210856"/>
            <a:ext cx="1930562" cy="359665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AE0F052-61C8-7CDC-D124-917E530403E0}"/>
              </a:ext>
            </a:extLst>
          </p:cNvPr>
          <p:cNvSpPr txBox="1"/>
          <p:nvPr/>
        </p:nvSpPr>
        <p:spPr>
          <a:xfrm>
            <a:off x="505543" y="337969"/>
            <a:ext cx="789473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  <a:endParaRPr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BA6B74D-2345-7BC0-75A9-8BC34D709338}"/>
              </a:ext>
            </a:extLst>
          </p:cNvPr>
          <p:cNvSpPr/>
          <p:nvPr/>
        </p:nvSpPr>
        <p:spPr>
          <a:xfrm>
            <a:off x="5298457" y="4922019"/>
            <a:ext cx="738115" cy="359665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Picture 2" descr="Picture 2">
            <a:extLst>
              <a:ext uri="{FF2B5EF4-FFF2-40B4-BE49-F238E27FC236}">
                <a16:creationId xmlns:a16="http://schemas.microsoft.com/office/drawing/2014/main" id="{27C163BA-49AD-BE18-35AB-0EF22273E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2067">
            <a:off x="5531488" y="4979210"/>
            <a:ext cx="768254" cy="76825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10일 2:30pm…">
            <a:extLst>
              <a:ext uri="{FF2B5EF4-FFF2-40B4-BE49-F238E27FC236}">
                <a16:creationId xmlns:a16="http://schemas.microsoft.com/office/drawing/2014/main" id="{382FB502-5390-6816-9F07-8FE0B65575CD}"/>
              </a:ext>
            </a:extLst>
          </p:cNvPr>
          <p:cNvSpPr txBox="1"/>
          <p:nvPr/>
        </p:nvSpPr>
        <p:spPr>
          <a:xfrm>
            <a:off x="6257784" y="4800604"/>
            <a:ext cx="2799285" cy="60249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체크인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398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1 오전 10.17.41.png" descr="스크린샷 2022-04-21 오전 10.17.41.png">
            <a:extLst>
              <a:ext uri="{FF2B5EF4-FFF2-40B4-BE49-F238E27FC236}">
                <a16:creationId xmlns:a16="http://schemas.microsoft.com/office/drawing/2014/main" id="{F7B7F6FC-34E4-B229-2868-69A6E74C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31" y="1224146"/>
            <a:ext cx="10521738" cy="49695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EB99D7EF-734E-2F6C-C9CA-8C69D8E3E77F}"/>
              </a:ext>
            </a:extLst>
          </p:cNvPr>
          <p:cNvSpPr txBox="1"/>
          <p:nvPr/>
        </p:nvSpPr>
        <p:spPr>
          <a:xfrm>
            <a:off x="505543" y="337969"/>
            <a:ext cx="789473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 시작</a:t>
            </a:r>
          </a:p>
        </p:txBody>
      </p:sp>
      <p:sp>
        <p:nvSpPr>
          <p:cNvPr id="4" name="10일 2:30pm…">
            <a:extLst>
              <a:ext uri="{FF2B5EF4-FFF2-40B4-BE49-F238E27FC236}">
                <a16:creationId xmlns:a16="http://schemas.microsoft.com/office/drawing/2014/main" id="{C2FBEBA5-75A1-77F6-D57D-7C292CA5D853}"/>
              </a:ext>
            </a:extLst>
          </p:cNvPr>
          <p:cNvSpPr txBox="1"/>
          <p:nvPr/>
        </p:nvSpPr>
        <p:spPr>
          <a:xfrm>
            <a:off x="1226900" y="5295838"/>
            <a:ext cx="3111574" cy="40010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sz="2000">
                <a:latin typeface="Malgun Gothic" panose="020B0503020000020004" pitchFamily="34" charset="-127"/>
                <a:ea typeface="Malgun Gothic" panose="020B0503020000020004" pitchFamily="34" charset="-127"/>
              </a:rPr>
              <a:t>1. Access Code 복사</a:t>
            </a:r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124F00FA-36D6-FA96-A42F-13818CD010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32067">
            <a:off x="3657294" y="4130461"/>
            <a:ext cx="1061035" cy="106103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6380F40D-AD53-3CA9-2007-4E28CFBAE3D9}"/>
              </a:ext>
            </a:extLst>
          </p:cNvPr>
          <p:cNvSpPr/>
          <p:nvPr/>
        </p:nvSpPr>
        <p:spPr>
          <a:xfrm>
            <a:off x="1827207" y="4227191"/>
            <a:ext cx="1765401" cy="570864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59643B3-4DF8-DB38-EA71-B25A307625DB}"/>
              </a:ext>
            </a:extLst>
          </p:cNvPr>
          <p:cNvSpPr/>
          <p:nvPr/>
        </p:nvSpPr>
        <p:spPr>
          <a:xfrm>
            <a:off x="5494327" y="4075765"/>
            <a:ext cx="1028362" cy="570864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Picture 2" descr="Picture 2">
            <a:extLst>
              <a:ext uri="{FF2B5EF4-FFF2-40B4-BE49-F238E27FC236}">
                <a16:creationId xmlns:a16="http://schemas.microsoft.com/office/drawing/2014/main" id="{FCF97DC1-B671-DB98-9EBC-656A072C4F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32067">
            <a:off x="6459687" y="4130461"/>
            <a:ext cx="1061035" cy="106103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10일 2:30pm…">
            <a:extLst>
              <a:ext uri="{FF2B5EF4-FFF2-40B4-BE49-F238E27FC236}">
                <a16:creationId xmlns:a16="http://schemas.microsoft.com/office/drawing/2014/main" id="{7CECD339-AA47-5C63-3405-0EA264CF7F30}"/>
              </a:ext>
            </a:extLst>
          </p:cNvPr>
          <p:cNvSpPr txBox="1"/>
          <p:nvPr/>
        </p:nvSpPr>
        <p:spPr>
          <a:xfrm>
            <a:off x="4546442" y="5295838"/>
            <a:ext cx="4541830" cy="40010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6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sz="2000">
                <a:latin typeface="Malgun Gothic" panose="020B0503020000020004" pitchFamily="34" charset="-127"/>
                <a:ea typeface="Malgun Gothic" panose="020B0503020000020004" pitchFamily="34" charset="-127"/>
              </a:rPr>
              <a:t>2. OnVUE 프로그램 설치후 실행</a:t>
            </a:r>
          </a:p>
        </p:txBody>
      </p:sp>
    </p:spTree>
    <p:extLst>
      <p:ext uri="{BB962C8B-B14F-4D97-AF65-F5344CB8AC3E}">
        <p14:creationId xmlns:p14="http://schemas.microsoft.com/office/powerpoint/2010/main" val="2648979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1 오전 11.19.31.png" descr="스크린샷 2022-04-21 오전 11.19.31.png">
            <a:extLst>
              <a:ext uri="{FF2B5EF4-FFF2-40B4-BE49-F238E27FC236}">
                <a16:creationId xmlns:a16="http://schemas.microsoft.com/office/drawing/2014/main" id="{59C32D4D-E2C9-2974-7EE0-8ECBC541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4" t="13317" r="4579" b="5498"/>
          <a:stretch>
            <a:fillRect/>
          </a:stretch>
        </p:blipFill>
        <p:spPr>
          <a:xfrm>
            <a:off x="862725" y="1882679"/>
            <a:ext cx="10030088" cy="4224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스크린샷 2022-04-21 오전 11.30.12.png" descr="스크린샷 2022-04-21 오전 11.30.12.png">
            <a:extLst>
              <a:ext uri="{FF2B5EF4-FFF2-40B4-BE49-F238E27FC236}">
                <a16:creationId xmlns:a16="http://schemas.microsoft.com/office/drawing/2014/main" id="{FD06338E-A0A6-E1FF-678E-1764054A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77" y="3894910"/>
            <a:ext cx="1016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4A94699-82F4-7F9E-EE8A-5D42CCD99712}"/>
              </a:ext>
            </a:extLst>
          </p:cNvPr>
          <p:cNvSpPr txBox="1"/>
          <p:nvPr/>
        </p:nvSpPr>
        <p:spPr>
          <a:xfrm>
            <a:off x="505543" y="337969"/>
            <a:ext cx="454183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 시작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6C91AFD-AC8C-7BAB-24B6-24583EFD8331}"/>
              </a:ext>
            </a:extLst>
          </p:cNvPr>
          <p:cNvSpPr/>
          <p:nvPr/>
        </p:nvSpPr>
        <p:spPr>
          <a:xfrm>
            <a:off x="3811092" y="3583920"/>
            <a:ext cx="4146900" cy="693146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E28D4B6-A2B4-7919-18F7-E5828573EC4A}"/>
              </a:ext>
            </a:extLst>
          </p:cNvPr>
          <p:cNvSpPr/>
          <p:nvPr/>
        </p:nvSpPr>
        <p:spPr>
          <a:xfrm>
            <a:off x="10150042" y="5624300"/>
            <a:ext cx="1005873" cy="570864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ACC6A363-7BDE-1FC9-3AEA-2F79D6161F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32067">
            <a:off x="11012871" y="5527273"/>
            <a:ext cx="1061035" cy="106103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94770280-5D15-562B-7837-9EE889E5A537}"/>
              </a:ext>
            </a:extLst>
          </p:cNvPr>
          <p:cNvSpPr txBox="1"/>
          <p:nvPr/>
        </p:nvSpPr>
        <p:spPr>
          <a:xfrm>
            <a:off x="999405" y="2898819"/>
            <a:ext cx="9770273" cy="44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22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자동으로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복사됨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복사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되지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않으면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직접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기입</a:t>
            </a:r>
            <a:endParaRPr b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스크린샷 2022-04-21 오전 11.20.45.png" descr="스크린샷 2022-04-21 오전 11.20.45.png">
            <a:extLst>
              <a:ext uri="{FF2B5EF4-FFF2-40B4-BE49-F238E27FC236}">
                <a16:creationId xmlns:a16="http://schemas.microsoft.com/office/drawing/2014/main" id="{66BCC831-79E9-18CC-FAC0-BF43FC449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53" y="3915895"/>
            <a:ext cx="1034448" cy="212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스크린샷 2022-04-21 오후 12.11.41.png" descr="스크린샷 2022-04-21 오후 12.11.41.png">
            <a:extLst>
              <a:ext uri="{FF2B5EF4-FFF2-40B4-BE49-F238E27FC236}">
                <a16:creationId xmlns:a16="http://schemas.microsoft.com/office/drawing/2014/main" id="{FFF9DC04-CA54-9EB1-089A-536900BA2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127" y="3878885"/>
            <a:ext cx="1043663" cy="23192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10일 2:30pm…">
            <a:extLst>
              <a:ext uri="{FF2B5EF4-FFF2-40B4-BE49-F238E27FC236}">
                <a16:creationId xmlns:a16="http://schemas.microsoft.com/office/drawing/2014/main" id="{09A2DEFB-B290-FAB0-0695-E6E2AB99BE54}"/>
              </a:ext>
            </a:extLst>
          </p:cNvPr>
          <p:cNvSpPr txBox="1"/>
          <p:nvPr/>
        </p:nvSpPr>
        <p:spPr>
          <a:xfrm>
            <a:off x="7957992" y="5618072"/>
            <a:ext cx="2043970" cy="60249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다음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475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1 오전 10.20.31.png" descr="스크린샷 2022-04-21 오전 10.20.31.png">
            <a:extLst>
              <a:ext uri="{FF2B5EF4-FFF2-40B4-BE49-F238E27FC236}">
                <a16:creationId xmlns:a16="http://schemas.microsoft.com/office/drawing/2014/main" id="{71DB0F43-1DEB-6696-3C5E-7554EC46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7" t="10721" r="4047" b="10721"/>
          <a:stretch>
            <a:fillRect/>
          </a:stretch>
        </p:blipFill>
        <p:spPr>
          <a:xfrm>
            <a:off x="1341807" y="2024082"/>
            <a:ext cx="9508386" cy="38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20C8DBC-A99E-931D-EA07-07E15FABAE65}"/>
              </a:ext>
            </a:extLst>
          </p:cNvPr>
          <p:cNvSpPr txBox="1"/>
          <p:nvPr/>
        </p:nvSpPr>
        <p:spPr>
          <a:xfrm>
            <a:off x="505542" y="337969"/>
            <a:ext cx="5366937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  <a:r>
              <a:rPr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- </a:t>
            </a:r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체크인하기</a:t>
            </a:r>
            <a:endParaRPr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16E1A5F-EDF8-BBEF-C1CF-E89042C50778}"/>
              </a:ext>
            </a:extLst>
          </p:cNvPr>
          <p:cNvSpPr/>
          <p:nvPr/>
        </p:nvSpPr>
        <p:spPr>
          <a:xfrm>
            <a:off x="4377088" y="4653023"/>
            <a:ext cx="1745241" cy="693147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200CFB1-95F1-C950-A112-0D654411D594}"/>
              </a:ext>
            </a:extLst>
          </p:cNvPr>
          <p:cNvSpPr/>
          <p:nvPr/>
        </p:nvSpPr>
        <p:spPr>
          <a:xfrm>
            <a:off x="10071431" y="5372746"/>
            <a:ext cx="1005874" cy="570864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01DC8AE4-3272-7F68-F0B7-A9242889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32067">
            <a:off x="10824205" y="5527273"/>
            <a:ext cx="1061035" cy="106103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10일 2:30pm…">
            <a:extLst>
              <a:ext uri="{FF2B5EF4-FFF2-40B4-BE49-F238E27FC236}">
                <a16:creationId xmlns:a16="http://schemas.microsoft.com/office/drawing/2014/main" id="{C7FB171F-D1F2-AD6B-03E2-634B1EAC64B6}"/>
              </a:ext>
            </a:extLst>
          </p:cNvPr>
          <p:cNvSpPr txBox="1"/>
          <p:nvPr/>
        </p:nvSpPr>
        <p:spPr>
          <a:xfrm>
            <a:off x="6868302" y="5381015"/>
            <a:ext cx="3110095" cy="584771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294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스크린샷 2022-04-21 오전 10.21.37.png" descr="스크린샷 2022-04-21 오전 10.21.37.png">
            <a:extLst>
              <a:ext uri="{FF2B5EF4-FFF2-40B4-BE49-F238E27FC236}">
                <a16:creationId xmlns:a16="http://schemas.microsoft.com/office/drawing/2014/main" id="{1735CADB-36F7-2B98-1D6D-4498E3AD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6" t="3258" r="4035" b="9340"/>
          <a:stretch>
            <a:fillRect/>
          </a:stretch>
        </p:blipFill>
        <p:spPr>
          <a:xfrm>
            <a:off x="1510085" y="1621021"/>
            <a:ext cx="9027853" cy="43686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BDEBF56A-EEC5-E22A-CA78-C74BE7FDCF01}"/>
              </a:ext>
            </a:extLst>
          </p:cNvPr>
          <p:cNvSpPr/>
          <p:nvPr/>
        </p:nvSpPr>
        <p:spPr>
          <a:xfrm>
            <a:off x="4918094" y="3678556"/>
            <a:ext cx="2355812" cy="449739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5753CCF-2DCA-A836-DBFE-85139487E4A5}"/>
              </a:ext>
            </a:extLst>
          </p:cNvPr>
          <p:cNvSpPr txBox="1"/>
          <p:nvPr/>
        </p:nvSpPr>
        <p:spPr>
          <a:xfrm>
            <a:off x="7789186" y="3230742"/>
            <a:ext cx="3850713" cy="1939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lnSpc>
                <a:spcPct val="110000"/>
              </a:lnSpc>
              <a:defRPr sz="22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휴대폰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번호가</a:t>
            </a:r>
            <a:r>
              <a:rPr lang="ko-KR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 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10000"/>
              </a:lnSpc>
              <a:defRPr sz="22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010-1234-1234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일경우</a:t>
            </a:r>
            <a:endParaRPr>
              <a:solidFill>
                <a:schemeClr val="accent1">
                  <a:lumMod val="7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10000"/>
              </a:lnSpc>
              <a:defRPr sz="22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endParaRPr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10000"/>
              </a:lnSpc>
              <a:defRPr sz="22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10-1234-1234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형식으로</a:t>
            </a:r>
            <a:endParaRPr>
              <a:solidFill>
                <a:schemeClr val="accent1">
                  <a:lumMod val="7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10000"/>
              </a:lnSpc>
              <a:defRPr sz="22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맨앞의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0을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제외하고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입력</a:t>
            </a:r>
            <a:endParaRPr>
              <a:solidFill>
                <a:schemeClr val="accent1">
                  <a:lumMod val="7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AFD07E3-B55E-76FD-5EF3-5CD0B58F84E6}"/>
              </a:ext>
            </a:extLst>
          </p:cNvPr>
          <p:cNvSpPr txBox="1"/>
          <p:nvPr/>
        </p:nvSpPr>
        <p:spPr>
          <a:xfrm>
            <a:off x="2080677" y="3689732"/>
            <a:ext cx="1876279" cy="44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lnSpc>
                <a:spcPct val="110000"/>
              </a:lnSpc>
              <a:defRPr sz="22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국가번호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+82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90CAEAF-EFB1-B267-4772-2843F76C1ED5}"/>
              </a:ext>
            </a:extLst>
          </p:cNvPr>
          <p:cNvSpPr/>
          <p:nvPr/>
        </p:nvSpPr>
        <p:spPr>
          <a:xfrm>
            <a:off x="4037656" y="3678556"/>
            <a:ext cx="826091" cy="449739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0334D7C-77F3-D0E2-1E6A-F5BDC56091C2}"/>
              </a:ext>
            </a:extLst>
          </p:cNvPr>
          <p:cNvSpPr txBox="1"/>
          <p:nvPr/>
        </p:nvSpPr>
        <p:spPr>
          <a:xfrm>
            <a:off x="505542" y="337969"/>
            <a:ext cx="5123097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  <a:r>
              <a:rPr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- </a:t>
            </a:r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체크인하기</a:t>
            </a:r>
            <a:endParaRPr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848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46D5409B-6D14-D81C-E5E5-EDD5ECB2CCAE}"/>
              </a:ext>
            </a:extLst>
          </p:cNvPr>
          <p:cNvSpPr txBox="1"/>
          <p:nvPr/>
        </p:nvSpPr>
        <p:spPr>
          <a:xfrm>
            <a:off x="3098191" y="5886119"/>
            <a:ext cx="5995618" cy="44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22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편한 방법으로 진행, 선택1이나 선택2 추천</a:t>
            </a:r>
          </a:p>
        </p:txBody>
      </p:sp>
      <p:pic>
        <p:nvPicPr>
          <p:cNvPr id="3" name="스크린샷 2022-04-21 오전 11.35.06.png" descr="스크린샷 2022-04-21 오전 11.35.06.png">
            <a:extLst>
              <a:ext uri="{FF2B5EF4-FFF2-40B4-BE49-F238E27FC236}">
                <a16:creationId xmlns:a16="http://schemas.microsoft.com/office/drawing/2014/main" id="{1EE53383-49CC-59D8-65D6-B6A2916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80" y="1485578"/>
            <a:ext cx="8537640" cy="41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0AA3051F-2C25-8C1D-7168-7DE630C11D73}"/>
              </a:ext>
            </a:extLst>
          </p:cNvPr>
          <p:cNvSpPr txBox="1"/>
          <p:nvPr/>
        </p:nvSpPr>
        <p:spPr>
          <a:xfrm>
            <a:off x="505542" y="337969"/>
            <a:ext cx="5062137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-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체크인하기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4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B7BB96EC-8668-F0D7-998A-5831AD2B0487}"/>
              </a:ext>
            </a:extLst>
          </p:cNvPr>
          <p:cNvSpPr txBox="1"/>
          <p:nvPr/>
        </p:nvSpPr>
        <p:spPr>
          <a:xfrm>
            <a:off x="505543" y="337969"/>
            <a:ext cx="421924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pPr>
            <a:r>
              <a:rPr 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DP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-900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인증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소개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Picture 3" descr="Picture 3">
            <a:extLst>
              <a:ext uri="{FF2B5EF4-FFF2-40B4-BE49-F238E27FC236}">
                <a16:creationId xmlns:a16="http://schemas.microsoft.com/office/drawing/2014/main" id="{8EE9D196-AAC8-9D54-7052-335525AF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69" r="29076"/>
          <a:stretch>
            <a:fillRect/>
          </a:stretch>
        </p:blipFill>
        <p:spPr>
          <a:xfrm>
            <a:off x="963557" y="1575372"/>
            <a:ext cx="917576" cy="11550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1A0F0DE-2E32-5002-FFC6-D758E7C2F1E9}"/>
              </a:ext>
            </a:extLst>
          </p:cNvPr>
          <p:cNvSpPr txBox="1"/>
          <p:nvPr/>
        </p:nvSpPr>
        <p:spPr>
          <a:xfrm>
            <a:off x="2037302" y="1851151"/>
            <a:ext cx="752379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200">
                <a:latin typeface="나눔스퀘어OTF ExtraBold"/>
                <a:ea typeface="나눔스퀘어OTF ExtraBold"/>
                <a:cs typeface="나눔스퀘어OTF ExtraBold"/>
                <a:sym typeface="나눔스퀘어OTF ExtraBold"/>
              </a:defRPr>
            </a:pP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Exam </a:t>
            </a:r>
            <a:r>
              <a:rPr 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DP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-900: </a:t>
            </a:r>
            <a:r>
              <a:rPr sz="1800">
                <a:latin typeface="Malgun Gothic" panose="020B0503020000020004" pitchFamily="34" charset="-127"/>
                <a:ea typeface="Malgun Gothic" panose="020B0503020000020004" pitchFamily="34" charset="-127"/>
              </a:rPr>
              <a:t>Microsoft </a:t>
            </a:r>
            <a:r>
              <a:rPr lang="en-US" sz="1800">
                <a:latin typeface="Malgun Gothic" panose="020B0503020000020004" pitchFamily="34" charset="-127"/>
                <a:ea typeface="Malgun Gothic" panose="020B0503020000020004" pitchFamily="34" charset="-127"/>
              </a:rPr>
              <a:t>Azure Data Fundamentals</a:t>
            </a:r>
            <a:endParaRPr sz="18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4280B8-93DB-8B8F-477F-8D1D410F35F1}"/>
              </a:ext>
            </a:extLst>
          </p:cNvPr>
          <p:cNvSpPr txBox="1"/>
          <p:nvPr/>
        </p:nvSpPr>
        <p:spPr>
          <a:xfrm>
            <a:off x="1861820" y="2471263"/>
            <a:ext cx="9181642" cy="65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lnSpc>
                <a:spcPct val="120000"/>
              </a:lnSpc>
              <a:buSzPct val="100000"/>
              <a:buChar char="✓"/>
              <a:defRPr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 sz="1600">
                <a:solidFill>
                  <a:srgbClr val="00206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데이터 개념 및 </a:t>
            </a:r>
            <a:r>
              <a:rPr lang="en" altLang="ko-Kore-KR" sz="1600">
                <a:solidFill>
                  <a:srgbClr val="00206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Microsoft Azure </a:t>
            </a:r>
            <a:r>
              <a:rPr lang="ko-KR" altLang="en-US" sz="1600">
                <a:solidFill>
                  <a:srgbClr val="00206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서비스에 대한 </a:t>
            </a:r>
            <a:r>
              <a:rPr lang="ko-KR" altLang="en-US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자격 과정</a:t>
            </a:r>
            <a:endParaRPr lang="en-US" altLang="ko-KR" sz="1600">
              <a:solidFill>
                <a:srgbClr val="00206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SzPct val="100000"/>
              <a:buFontTx/>
              <a:buChar char="✓"/>
              <a:defRPr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빅데이터 전문가 </a:t>
            </a:r>
            <a:r>
              <a:rPr lang="en-US" altLang="ko-KR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ore-KR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AI </a:t>
            </a:r>
            <a:r>
              <a:rPr lang="ko-KR" altLang="en-US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엔지니어</a:t>
            </a:r>
            <a:r>
              <a:rPr lang="en-US" altLang="ko-KR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60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과학자 등으로 성장 가능성을 열어주는 자격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3B02C-4923-4FAF-87A2-997F72917E68}"/>
              </a:ext>
            </a:extLst>
          </p:cNvPr>
          <p:cNvSpPr txBox="1"/>
          <p:nvPr/>
        </p:nvSpPr>
        <p:spPr>
          <a:xfrm>
            <a:off x="1991583" y="3644350"/>
            <a:ext cx="8748315" cy="536447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NanumSquareOTF ExtraBold"/>
                <a:ea typeface="NanumSquareOTF ExtraBold"/>
                <a:cs typeface="NanumSquareOTF ExtraBold"/>
                <a:sym typeface="NanumSquareOTF ExtraBold"/>
              </a:defRPr>
            </a:pPr>
            <a:r>
              <a:rPr lang="ko-KR" altLang="en-US" sz="2800">
                <a:latin typeface="Malgun Gothic" panose="020B0503020000020004" pitchFamily="34" charset="-127"/>
                <a:ea typeface="Malgun Gothic" panose="020B0503020000020004" pitchFamily="34" charset="-127"/>
              </a:rPr>
              <a:t>핵심 데이터 개념</a:t>
            </a:r>
            <a:endParaRPr sz="28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58C60-A271-8350-84BE-3EED6C236FDA}"/>
              </a:ext>
            </a:extLst>
          </p:cNvPr>
          <p:cNvSpPr txBox="1"/>
          <p:nvPr/>
        </p:nvSpPr>
        <p:spPr>
          <a:xfrm>
            <a:off x="1991583" y="4492184"/>
            <a:ext cx="8748315" cy="536447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NanumSquareOTF ExtraBold"/>
                <a:ea typeface="NanumSquareOTF ExtraBold"/>
                <a:cs typeface="NanumSquareOTF ExtraBold"/>
                <a:sym typeface="NanumSquareOTF ExtraBold"/>
              </a:defRPr>
            </a:pPr>
            <a:r>
              <a:rPr lang="en-US" altLang="ko-Kore-KR" sz="2800">
                <a:latin typeface="Malgun Gothic" panose="020B0503020000020004" pitchFamily="34" charset="-127"/>
                <a:ea typeface="Malgun Gothic" panose="020B0503020000020004" pitchFamily="34" charset="-127"/>
              </a:rPr>
              <a:t>Azure</a:t>
            </a:r>
            <a:r>
              <a:rPr lang="ko-KR" altLang="en-US" sz="2800">
                <a:latin typeface="Malgun Gothic" panose="020B0503020000020004" pitchFamily="34" charset="-127"/>
                <a:ea typeface="Malgun Gothic" panose="020B0503020000020004" pitchFamily="34" charset="-127"/>
              </a:rPr>
              <a:t>의 관계형</a:t>
            </a:r>
            <a:r>
              <a:rPr lang="en-US" altLang="ko-KR" sz="280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2800">
                <a:latin typeface="Malgun Gothic" panose="020B0503020000020004" pitchFamily="34" charset="-127"/>
                <a:ea typeface="Malgun Gothic" panose="020B0503020000020004" pitchFamily="34" charset="-127"/>
              </a:rPr>
              <a:t>비관계형 데이터의 개념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728ED8-0B01-B966-D1D9-D514B360E673}"/>
              </a:ext>
            </a:extLst>
          </p:cNvPr>
          <p:cNvSpPr txBox="1"/>
          <p:nvPr/>
        </p:nvSpPr>
        <p:spPr>
          <a:xfrm>
            <a:off x="1991583" y="5340019"/>
            <a:ext cx="8748315" cy="536447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NanumSquareOTF ExtraBold"/>
                <a:ea typeface="NanumSquareOTF ExtraBold"/>
                <a:cs typeface="NanumSquareOTF ExtraBold"/>
                <a:sym typeface="NanumSquareOTF ExtraBold"/>
              </a:defRPr>
            </a:pPr>
            <a:r>
              <a:rPr lang="ko-KR" altLang="en-US" sz="2800">
                <a:latin typeface="Malgun Gothic" panose="020B0503020000020004" pitchFamily="34" charset="-127"/>
                <a:ea typeface="Malgun Gothic" panose="020B0503020000020004" pitchFamily="34" charset="-127"/>
              </a:rPr>
              <a:t>다양한 유형의 데이터 워크로드 이해</a:t>
            </a:r>
          </a:p>
        </p:txBody>
      </p:sp>
    </p:spTree>
    <p:extLst>
      <p:ext uri="{BB962C8B-B14F-4D97-AF65-F5344CB8AC3E}">
        <p14:creationId xmlns:p14="http://schemas.microsoft.com/office/powerpoint/2010/main" val="1302562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2B87C7B7-1A10-72F7-83E9-F573D1996BF6}"/>
              </a:ext>
            </a:extLst>
          </p:cNvPr>
          <p:cNvSpPr txBox="1"/>
          <p:nvPr/>
        </p:nvSpPr>
        <p:spPr>
          <a:xfrm>
            <a:off x="3018389" y="1419586"/>
            <a:ext cx="5995618" cy="41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* 선택2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방법으로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진행한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경우입니다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3" name="스크린샷 2022-04-21 오전 11.37.43.png" descr="스크린샷 2022-04-21 오전 11.37.43.png">
            <a:extLst>
              <a:ext uri="{FF2B5EF4-FFF2-40B4-BE49-F238E27FC236}">
                <a16:creationId xmlns:a16="http://schemas.microsoft.com/office/drawing/2014/main" id="{D6D24651-AF23-B7FF-BCF6-61C5200A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48" y="1919990"/>
            <a:ext cx="8953501" cy="431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67F92ECE-187A-62B4-1E10-137D4113F827}"/>
              </a:ext>
            </a:extLst>
          </p:cNvPr>
          <p:cNvSpPr txBox="1"/>
          <p:nvPr/>
        </p:nvSpPr>
        <p:spPr>
          <a:xfrm>
            <a:off x="7652228" y="2612451"/>
            <a:ext cx="4137197" cy="40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10000"/>
              </a:lnSpc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lang="ko-KR" altLang="en-US"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휴대폰 번호로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문자가</a:t>
            </a:r>
            <a:r>
              <a:rPr b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발송됨</a:t>
            </a:r>
            <a:endParaRPr b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995A93A-CFD2-D3B5-83CB-A863B6F6717E}"/>
              </a:ext>
            </a:extLst>
          </p:cNvPr>
          <p:cNvSpPr/>
          <p:nvPr/>
        </p:nvSpPr>
        <p:spPr>
          <a:xfrm>
            <a:off x="4132399" y="2569765"/>
            <a:ext cx="3767598" cy="444847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905B5-6F48-0540-3B86-A2AEC8A60BEF}"/>
              </a:ext>
            </a:extLst>
          </p:cNvPr>
          <p:cNvSpPr txBox="1"/>
          <p:nvPr/>
        </p:nvSpPr>
        <p:spPr>
          <a:xfrm>
            <a:off x="505542" y="337969"/>
            <a:ext cx="5041817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  <a:r>
              <a:rPr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- </a:t>
            </a:r>
            <a:r>
              <a:rPr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체크인하기</a:t>
            </a:r>
            <a:endParaRPr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324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이미지" descr="이미지">
            <a:extLst>
              <a:ext uri="{FF2B5EF4-FFF2-40B4-BE49-F238E27FC236}">
                <a16:creationId xmlns:a16="http://schemas.microsoft.com/office/drawing/2014/main" id="{1AA607F9-3F77-D86D-6188-13CF8169EA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2" t="13043" r="31347" b="13031"/>
          <a:stretch>
            <a:fillRect/>
          </a:stretch>
        </p:blipFill>
        <p:spPr>
          <a:xfrm>
            <a:off x="6366528" y="1193666"/>
            <a:ext cx="2759870" cy="546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0" extrusionOk="0">
                <a:moveTo>
                  <a:pt x="10689" y="0"/>
                </a:moveTo>
                <a:cubicBezTo>
                  <a:pt x="1889" y="0"/>
                  <a:pt x="2017" y="-6"/>
                  <a:pt x="1066" y="475"/>
                </a:cubicBezTo>
                <a:cubicBezTo>
                  <a:pt x="377" y="824"/>
                  <a:pt x="188" y="1209"/>
                  <a:pt x="80" y="2515"/>
                </a:cubicBezTo>
                <a:lnTo>
                  <a:pt x="0" y="3502"/>
                </a:lnTo>
                <a:cubicBezTo>
                  <a:pt x="32" y="3494"/>
                  <a:pt x="56" y="3491"/>
                  <a:pt x="71" y="3494"/>
                </a:cubicBezTo>
                <a:cubicBezTo>
                  <a:pt x="266" y="3526"/>
                  <a:pt x="342" y="4208"/>
                  <a:pt x="161" y="4300"/>
                </a:cubicBezTo>
                <a:cubicBezTo>
                  <a:pt x="-42" y="4402"/>
                  <a:pt x="-23" y="5833"/>
                  <a:pt x="183" y="5937"/>
                </a:cubicBezTo>
                <a:cubicBezTo>
                  <a:pt x="310" y="6002"/>
                  <a:pt x="310" y="6045"/>
                  <a:pt x="183" y="6149"/>
                </a:cubicBezTo>
                <a:cubicBezTo>
                  <a:pt x="-16" y="6309"/>
                  <a:pt x="-39" y="7694"/>
                  <a:pt x="155" y="7792"/>
                </a:cubicBezTo>
                <a:cubicBezTo>
                  <a:pt x="242" y="7836"/>
                  <a:pt x="276" y="9607"/>
                  <a:pt x="254" y="12964"/>
                </a:cubicBezTo>
                <a:cubicBezTo>
                  <a:pt x="232" y="16300"/>
                  <a:pt x="189" y="17769"/>
                  <a:pt x="102" y="18040"/>
                </a:cubicBezTo>
                <a:lnTo>
                  <a:pt x="133" y="18053"/>
                </a:lnTo>
                <a:lnTo>
                  <a:pt x="177" y="19235"/>
                </a:lnTo>
                <a:cubicBezTo>
                  <a:pt x="216" y="20316"/>
                  <a:pt x="246" y="20444"/>
                  <a:pt x="530" y="20736"/>
                </a:cubicBezTo>
                <a:cubicBezTo>
                  <a:pt x="872" y="21087"/>
                  <a:pt x="1474" y="21353"/>
                  <a:pt x="2235" y="21490"/>
                </a:cubicBezTo>
                <a:cubicBezTo>
                  <a:pt x="2561" y="21549"/>
                  <a:pt x="6553" y="21584"/>
                  <a:pt x="10577" y="21589"/>
                </a:cubicBezTo>
                <a:cubicBezTo>
                  <a:pt x="14602" y="21594"/>
                  <a:pt x="18658" y="21570"/>
                  <a:pt x="19112" y="21512"/>
                </a:cubicBezTo>
                <a:cubicBezTo>
                  <a:pt x="19840" y="21419"/>
                  <a:pt x="20726" y="21041"/>
                  <a:pt x="21043" y="20687"/>
                </a:cubicBezTo>
                <a:cubicBezTo>
                  <a:pt x="21249" y="20458"/>
                  <a:pt x="21286" y="20238"/>
                  <a:pt x="21288" y="19273"/>
                </a:cubicBezTo>
                <a:lnTo>
                  <a:pt x="21291" y="18129"/>
                </a:lnTo>
                <a:lnTo>
                  <a:pt x="21415" y="18076"/>
                </a:lnTo>
                <a:cubicBezTo>
                  <a:pt x="21401" y="18073"/>
                  <a:pt x="21386" y="18069"/>
                  <a:pt x="21375" y="18064"/>
                </a:cubicBezTo>
                <a:cubicBezTo>
                  <a:pt x="21230" y="17990"/>
                  <a:pt x="21279" y="7497"/>
                  <a:pt x="21425" y="7452"/>
                </a:cubicBezTo>
                <a:cubicBezTo>
                  <a:pt x="21505" y="7427"/>
                  <a:pt x="21558" y="6928"/>
                  <a:pt x="21558" y="6182"/>
                </a:cubicBezTo>
                <a:cubicBezTo>
                  <a:pt x="21558" y="5435"/>
                  <a:pt x="21505" y="4936"/>
                  <a:pt x="21425" y="4911"/>
                </a:cubicBezTo>
                <a:cubicBezTo>
                  <a:pt x="21258" y="4859"/>
                  <a:pt x="21249" y="3563"/>
                  <a:pt x="21415" y="3511"/>
                </a:cubicBezTo>
                <a:cubicBezTo>
                  <a:pt x="21418" y="3510"/>
                  <a:pt x="21424" y="3512"/>
                  <a:pt x="21428" y="3511"/>
                </a:cubicBezTo>
                <a:lnTo>
                  <a:pt x="21360" y="3480"/>
                </a:lnTo>
                <a:lnTo>
                  <a:pt x="21291" y="2258"/>
                </a:lnTo>
                <a:cubicBezTo>
                  <a:pt x="21216" y="884"/>
                  <a:pt x="21159" y="783"/>
                  <a:pt x="20231" y="381"/>
                </a:cubicBezTo>
                <a:cubicBezTo>
                  <a:pt x="19934" y="252"/>
                  <a:pt x="19431" y="114"/>
                  <a:pt x="19112" y="74"/>
                </a:cubicBezTo>
                <a:cubicBezTo>
                  <a:pt x="18722" y="24"/>
                  <a:pt x="15974" y="0"/>
                  <a:pt x="1068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스크린샷 2022-04-21 오전 11.40.11.png" descr="스크린샷 2022-04-21 오전 11.40.11.png">
            <a:extLst>
              <a:ext uri="{FF2B5EF4-FFF2-40B4-BE49-F238E27FC236}">
                <a16:creationId xmlns:a16="http://schemas.microsoft.com/office/drawing/2014/main" id="{53162EEC-0246-06AF-70B5-C795F33B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73" y="1649870"/>
            <a:ext cx="2421980" cy="45515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C3781729-3F36-E9B1-D5B2-40E93C770485}"/>
              </a:ext>
            </a:extLst>
          </p:cNvPr>
          <p:cNvSpPr/>
          <p:nvPr/>
        </p:nvSpPr>
        <p:spPr>
          <a:xfrm>
            <a:off x="6448376" y="5126513"/>
            <a:ext cx="2596173" cy="737898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이미지" descr="이미지">
            <a:extLst>
              <a:ext uri="{FF2B5EF4-FFF2-40B4-BE49-F238E27FC236}">
                <a16:creationId xmlns:a16="http://schemas.microsoft.com/office/drawing/2014/main" id="{2417862B-8674-F186-DB81-617A3C72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2" t="13043" r="31347" b="13031"/>
          <a:stretch>
            <a:fillRect/>
          </a:stretch>
        </p:blipFill>
        <p:spPr>
          <a:xfrm>
            <a:off x="2770537" y="1193666"/>
            <a:ext cx="2759869" cy="546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0" extrusionOk="0">
                <a:moveTo>
                  <a:pt x="10689" y="0"/>
                </a:moveTo>
                <a:cubicBezTo>
                  <a:pt x="1889" y="0"/>
                  <a:pt x="2017" y="-6"/>
                  <a:pt x="1066" y="475"/>
                </a:cubicBezTo>
                <a:cubicBezTo>
                  <a:pt x="377" y="824"/>
                  <a:pt x="188" y="1209"/>
                  <a:pt x="80" y="2515"/>
                </a:cubicBezTo>
                <a:lnTo>
                  <a:pt x="0" y="3502"/>
                </a:lnTo>
                <a:cubicBezTo>
                  <a:pt x="32" y="3494"/>
                  <a:pt x="56" y="3491"/>
                  <a:pt x="71" y="3494"/>
                </a:cubicBezTo>
                <a:cubicBezTo>
                  <a:pt x="266" y="3526"/>
                  <a:pt x="342" y="4208"/>
                  <a:pt x="161" y="4300"/>
                </a:cubicBezTo>
                <a:cubicBezTo>
                  <a:pt x="-42" y="4402"/>
                  <a:pt x="-23" y="5833"/>
                  <a:pt x="183" y="5937"/>
                </a:cubicBezTo>
                <a:cubicBezTo>
                  <a:pt x="310" y="6002"/>
                  <a:pt x="310" y="6045"/>
                  <a:pt x="183" y="6149"/>
                </a:cubicBezTo>
                <a:cubicBezTo>
                  <a:pt x="-16" y="6309"/>
                  <a:pt x="-39" y="7694"/>
                  <a:pt x="155" y="7792"/>
                </a:cubicBezTo>
                <a:cubicBezTo>
                  <a:pt x="242" y="7836"/>
                  <a:pt x="276" y="9607"/>
                  <a:pt x="254" y="12964"/>
                </a:cubicBezTo>
                <a:cubicBezTo>
                  <a:pt x="232" y="16300"/>
                  <a:pt x="189" y="17769"/>
                  <a:pt x="102" y="18040"/>
                </a:cubicBezTo>
                <a:lnTo>
                  <a:pt x="133" y="18053"/>
                </a:lnTo>
                <a:lnTo>
                  <a:pt x="177" y="19235"/>
                </a:lnTo>
                <a:cubicBezTo>
                  <a:pt x="216" y="20316"/>
                  <a:pt x="246" y="20444"/>
                  <a:pt x="530" y="20736"/>
                </a:cubicBezTo>
                <a:cubicBezTo>
                  <a:pt x="872" y="21087"/>
                  <a:pt x="1474" y="21353"/>
                  <a:pt x="2235" y="21490"/>
                </a:cubicBezTo>
                <a:cubicBezTo>
                  <a:pt x="2561" y="21549"/>
                  <a:pt x="6553" y="21584"/>
                  <a:pt x="10577" y="21589"/>
                </a:cubicBezTo>
                <a:cubicBezTo>
                  <a:pt x="14602" y="21594"/>
                  <a:pt x="18658" y="21570"/>
                  <a:pt x="19112" y="21512"/>
                </a:cubicBezTo>
                <a:cubicBezTo>
                  <a:pt x="19840" y="21419"/>
                  <a:pt x="20726" y="21041"/>
                  <a:pt x="21043" y="20687"/>
                </a:cubicBezTo>
                <a:cubicBezTo>
                  <a:pt x="21249" y="20458"/>
                  <a:pt x="21286" y="20238"/>
                  <a:pt x="21288" y="19273"/>
                </a:cubicBezTo>
                <a:lnTo>
                  <a:pt x="21291" y="18129"/>
                </a:lnTo>
                <a:lnTo>
                  <a:pt x="21415" y="18076"/>
                </a:lnTo>
                <a:cubicBezTo>
                  <a:pt x="21401" y="18073"/>
                  <a:pt x="21386" y="18069"/>
                  <a:pt x="21375" y="18064"/>
                </a:cubicBezTo>
                <a:cubicBezTo>
                  <a:pt x="21230" y="17990"/>
                  <a:pt x="21279" y="7497"/>
                  <a:pt x="21425" y="7452"/>
                </a:cubicBezTo>
                <a:cubicBezTo>
                  <a:pt x="21505" y="7427"/>
                  <a:pt x="21558" y="6928"/>
                  <a:pt x="21558" y="6182"/>
                </a:cubicBezTo>
                <a:cubicBezTo>
                  <a:pt x="21558" y="5435"/>
                  <a:pt x="21505" y="4936"/>
                  <a:pt x="21425" y="4911"/>
                </a:cubicBezTo>
                <a:cubicBezTo>
                  <a:pt x="21258" y="4859"/>
                  <a:pt x="21249" y="3563"/>
                  <a:pt x="21415" y="3511"/>
                </a:cubicBezTo>
                <a:cubicBezTo>
                  <a:pt x="21418" y="3510"/>
                  <a:pt x="21424" y="3512"/>
                  <a:pt x="21428" y="3511"/>
                </a:cubicBezTo>
                <a:lnTo>
                  <a:pt x="21360" y="3480"/>
                </a:lnTo>
                <a:lnTo>
                  <a:pt x="21291" y="2258"/>
                </a:lnTo>
                <a:cubicBezTo>
                  <a:pt x="21216" y="884"/>
                  <a:pt x="21159" y="783"/>
                  <a:pt x="20231" y="381"/>
                </a:cubicBezTo>
                <a:cubicBezTo>
                  <a:pt x="19934" y="252"/>
                  <a:pt x="19431" y="114"/>
                  <a:pt x="19112" y="74"/>
                </a:cubicBezTo>
                <a:cubicBezTo>
                  <a:pt x="18722" y="24"/>
                  <a:pt x="15974" y="0"/>
                  <a:pt x="1068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" name="스크린샷 2022-04-21 오전 11.39.46.png" descr="스크린샷 2022-04-21 오전 11.39.46.png">
            <a:extLst>
              <a:ext uri="{FF2B5EF4-FFF2-40B4-BE49-F238E27FC236}">
                <a16:creationId xmlns:a16="http://schemas.microsoft.com/office/drawing/2014/main" id="{2E8C320C-4985-8647-3F1B-2CD41516E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839" y="2014803"/>
            <a:ext cx="2421980" cy="28678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EC7415DD-C37F-899A-44F0-FEEA14DBBCEE}"/>
              </a:ext>
            </a:extLst>
          </p:cNvPr>
          <p:cNvSpPr/>
          <p:nvPr/>
        </p:nvSpPr>
        <p:spPr>
          <a:xfrm>
            <a:off x="3030222" y="3060795"/>
            <a:ext cx="1900275" cy="775833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Picture 2" descr="Picture 2">
            <a:extLst>
              <a:ext uri="{FF2B5EF4-FFF2-40B4-BE49-F238E27FC236}">
                <a16:creationId xmlns:a16="http://schemas.microsoft.com/office/drawing/2014/main" id="{6E3C6105-D765-88EE-9967-BDF08F894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32067">
            <a:off x="3117402" y="3728370"/>
            <a:ext cx="703898" cy="70389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10일 2:30pm…">
            <a:extLst>
              <a:ext uri="{FF2B5EF4-FFF2-40B4-BE49-F238E27FC236}">
                <a16:creationId xmlns:a16="http://schemas.microsoft.com/office/drawing/2014/main" id="{89BDA026-D42D-6213-4C2B-290E23C9862C}"/>
              </a:ext>
            </a:extLst>
          </p:cNvPr>
          <p:cNvSpPr txBox="1"/>
          <p:nvPr/>
        </p:nvSpPr>
        <p:spPr>
          <a:xfrm>
            <a:off x="3295902" y="4918842"/>
            <a:ext cx="2136979" cy="602495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링크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156FA461-D23E-8E33-8F7C-611219C5BCD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32067">
            <a:off x="9028661" y="5259164"/>
            <a:ext cx="912479" cy="91247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10일 2:30pm…">
            <a:extLst>
              <a:ext uri="{FF2B5EF4-FFF2-40B4-BE49-F238E27FC236}">
                <a16:creationId xmlns:a16="http://schemas.microsoft.com/office/drawing/2014/main" id="{C2F12E24-227E-0CD9-3BF2-F2A9A4B77610}"/>
              </a:ext>
            </a:extLst>
          </p:cNvPr>
          <p:cNvSpPr txBox="1"/>
          <p:nvPr/>
        </p:nvSpPr>
        <p:spPr>
          <a:xfrm>
            <a:off x="7502773" y="4478623"/>
            <a:ext cx="4149086" cy="523216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웹브라우저 체크인 클릭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1568A93-E774-F33D-2E38-AE4FB3EA957D}"/>
              </a:ext>
            </a:extLst>
          </p:cNvPr>
          <p:cNvSpPr txBox="1"/>
          <p:nvPr/>
        </p:nvSpPr>
        <p:spPr>
          <a:xfrm>
            <a:off x="505543" y="337969"/>
            <a:ext cx="531993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-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체크인하기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828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이미지" descr="이미지">
            <a:extLst>
              <a:ext uri="{FF2B5EF4-FFF2-40B4-BE49-F238E27FC236}">
                <a16:creationId xmlns:a16="http://schemas.microsoft.com/office/drawing/2014/main" id="{50FB2EA2-FCF1-4291-B4C7-633683C1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2" t="13043" r="31347" b="13031"/>
          <a:stretch>
            <a:fillRect/>
          </a:stretch>
        </p:blipFill>
        <p:spPr>
          <a:xfrm>
            <a:off x="4667303" y="1193666"/>
            <a:ext cx="2759869" cy="546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0" extrusionOk="0">
                <a:moveTo>
                  <a:pt x="10689" y="0"/>
                </a:moveTo>
                <a:cubicBezTo>
                  <a:pt x="1889" y="0"/>
                  <a:pt x="2017" y="-6"/>
                  <a:pt x="1066" y="475"/>
                </a:cubicBezTo>
                <a:cubicBezTo>
                  <a:pt x="377" y="824"/>
                  <a:pt x="188" y="1209"/>
                  <a:pt x="80" y="2515"/>
                </a:cubicBezTo>
                <a:lnTo>
                  <a:pt x="0" y="3502"/>
                </a:lnTo>
                <a:cubicBezTo>
                  <a:pt x="32" y="3494"/>
                  <a:pt x="56" y="3491"/>
                  <a:pt x="71" y="3494"/>
                </a:cubicBezTo>
                <a:cubicBezTo>
                  <a:pt x="266" y="3526"/>
                  <a:pt x="342" y="4208"/>
                  <a:pt x="161" y="4300"/>
                </a:cubicBezTo>
                <a:cubicBezTo>
                  <a:pt x="-42" y="4402"/>
                  <a:pt x="-23" y="5833"/>
                  <a:pt x="183" y="5937"/>
                </a:cubicBezTo>
                <a:cubicBezTo>
                  <a:pt x="310" y="6002"/>
                  <a:pt x="310" y="6045"/>
                  <a:pt x="183" y="6149"/>
                </a:cubicBezTo>
                <a:cubicBezTo>
                  <a:pt x="-16" y="6309"/>
                  <a:pt x="-39" y="7694"/>
                  <a:pt x="155" y="7792"/>
                </a:cubicBezTo>
                <a:cubicBezTo>
                  <a:pt x="242" y="7836"/>
                  <a:pt x="276" y="9607"/>
                  <a:pt x="254" y="12964"/>
                </a:cubicBezTo>
                <a:cubicBezTo>
                  <a:pt x="232" y="16300"/>
                  <a:pt x="189" y="17769"/>
                  <a:pt x="102" y="18040"/>
                </a:cubicBezTo>
                <a:lnTo>
                  <a:pt x="133" y="18053"/>
                </a:lnTo>
                <a:lnTo>
                  <a:pt x="177" y="19235"/>
                </a:lnTo>
                <a:cubicBezTo>
                  <a:pt x="216" y="20316"/>
                  <a:pt x="246" y="20444"/>
                  <a:pt x="530" y="20736"/>
                </a:cubicBezTo>
                <a:cubicBezTo>
                  <a:pt x="872" y="21087"/>
                  <a:pt x="1474" y="21353"/>
                  <a:pt x="2235" y="21490"/>
                </a:cubicBezTo>
                <a:cubicBezTo>
                  <a:pt x="2561" y="21549"/>
                  <a:pt x="6553" y="21584"/>
                  <a:pt x="10577" y="21589"/>
                </a:cubicBezTo>
                <a:cubicBezTo>
                  <a:pt x="14602" y="21594"/>
                  <a:pt x="18658" y="21570"/>
                  <a:pt x="19112" y="21512"/>
                </a:cubicBezTo>
                <a:cubicBezTo>
                  <a:pt x="19840" y="21419"/>
                  <a:pt x="20726" y="21041"/>
                  <a:pt x="21043" y="20687"/>
                </a:cubicBezTo>
                <a:cubicBezTo>
                  <a:pt x="21249" y="20458"/>
                  <a:pt x="21286" y="20238"/>
                  <a:pt x="21288" y="19273"/>
                </a:cubicBezTo>
                <a:lnTo>
                  <a:pt x="21291" y="18129"/>
                </a:lnTo>
                <a:lnTo>
                  <a:pt x="21415" y="18076"/>
                </a:lnTo>
                <a:cubicBezTo>
                  <a:pt x="21401" y="18073"/>
                  <a:pt x="21386" y="18069"/>
                  <a:pt x="21375" y="18064"/>
                </a:cubicBezTo>
                <a:cubicBezTo>
                  <a:pt x="21230" y="17990"/>
                  <a:pt x="21279" y="7497"/>
                  <a:pt x="21425" y="7452"/>
                </a:cubicBezTo>
                <a:cubicBezTo>
                  <a:pt x="21505" y="7427"/>
                  <a:pt x="21558" y="6928"/>
                  <a:pt x="21558" y="6182"/>
                </a:cubicBezTo>
                <a:cubicBezTo>
                  <a:pt x="21558" y="5435"/>
                  <a:pt x="21505" y="4936"/>
                  <a:pt x="21425" y="4911"/>
                </a:cubicBezTo>
                <a:cubicBezTo>
                  <a:pt x="21258" y="4859"/>
                  <a:pt x="21249" y="3563"/>
                  <a:pt x="21415" y="3511"/>
                </a:cubicBezTo>
                <a:cubicBezTo>
                  <a:pt x="21418" y="3510"/>
                  <a:pt x="21424" y="3512"/>
                  <a:pt x="21428" y="3511"/>
                </a:cubicBezTo>
                <a:lnTo>
                  <a:pt x="21360" y="3480"/>
                </a:lnTo>
                <a:lnTo>
                  <a:pt x="21291" y="2258"/>
                </a:lnTo>
                <a:cubicBezTo>
                  <a:pt x="21216" y="884"/>
                  <a:pt x="21159" y="783"/>
                  <a:pt x="20231" y="381"/>
                </a:cubicBezTo>
                <a:cubicBezTo>
                  <a:pt x="19934" y="252"/>
                  <a:pt x="19431" y="114"/>
                  <a:pt x="19112" y="74"/>
                </a:cubicBezTo>
                <a:cubicBezTo>
                  <a:pt x="18722" y="24"/>
                  <a:pt x="15974" y="0"/>
                  <a:pt x="1068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스크린샷 2022-04-21 오전 11.46.40.png" descr="스크린샷 2022-04-21 오전 11.46.40.png">
            <a:extLst>
              <a:ext uri="{FF2B5EF4-FFF2-40B4-BE49-F238E27FC236}">
                <a16:creationId xmlns:a16="http://schemas.microsoft.com/office/drawing/2014/main" id="{FED95890-4167-E1D3-C521-94843949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596" y="1619196"/>
            <a:ext cx="2413283" cy="4612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CD419EDA-D987-E07F-C38B-86EE3822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2" t="13043" r="31347" b="13031"/>
          <a:stretch>
            <a:fillRect/>
          </a:stretch>
        </p:blipFill>
        <p:spPr>
          <a:xfrm>
            <a:off x="1071311" y="1193666"/>
            <a:ext cx="2759870" cy="546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0" extrusionOk="0">
                <a:moveTo>
                  <a:pt x="10689" y="0"/>
                </a:moveTo>
                <a:cubicBezTo>
                  <a:pt x="1889" y="0"/>
                  <a:pt x="2017" y="-6"/>
                  <a:pt x="1066" y="475"/>
                </a:cubicBezTo>
                <a:cubicBezTo>
                  <a:pt x="377" y="824"/>
                  <a:pt x="188" y="1209"/>
                  <a:pt x="80" y="2515"/>
                </a:cubicBezTo>
                <a:lnTo>
                  <a:pt x="0" y="3502"/>
                </a:lnTo>
                <a:cubicBezTo>
                  <a:pt x="32" y="3494"/>
                  <a:pt x="56" y="3491"/>
                  <a:pt x="71" y="3494"/>
                </a:cubicBezTo>
                <a:cubicBezTo>
                  <a:pt x="266" y="3526"/>
                  <a:pt x="342" y="4208"/>
                  <a:pt x="161" y="4300"/>
                </a:cubicBezTo>
                <a:cubicBezTo>
                  <a:pt x="-42" y="4402"/>
                  <a:pt x="-23" y="5833"/>
                  <a:pt x="183" y="5937"/>
                </a:cubicBezTo>
                <a:cubicBezTo>
                  <a:pt x="310" y="6002"/>
                  <a:pt x="310" y="6045"/>
                  <a:pt x="183" y="6149"/>
                </a:cubicBezTo>
                <a:cubicBezTo>
                  <a:pt x="-16" y="6309"/>
                  <a:pt x="-39" y="7694"/>
                  <a:pt x="155" y="7792"/>
                </a:cubicBezTo>
                <a:cubicBezTo>
                  <a:pt x="242" y="7836"/>
                  <a:pt x="276" y="9607"/>
                  <a:pt x="254" y="12964"/>
                </a:cubicBezTo>
                <a:cubicBezTo>
                  <a:pt x="232" y="16300"/>
                  <a:pt x="189" y="17769"/>
                  <a:pt x="102" y="18040"/>
                </a:cubicBezTo>
                <a:lnTo>
                  <a:pt x="133" y="18053"/>
                </a:lnTo>
                <a:lnTo>
                  <a:pt x="177" y="19235"/>
                </a:lnTo>
                <a:cubicBezTo>
                  <a:pt x="216" y="20316"/>
                  <a:pt x="246" y="20444"/>
                  <a:pt x="530" y="20736"/>
                </a:cubicBezTo>
                <a:cubicBezTo>
                  <a:pt x="872" y="21087"/>
                  <a:pt x="1474" y="21353"/>
                  <a:pt x="2235" y="21490"/>
                </a:cubicBezTo>
                <a:cubicBezTo>
                  <a:pt x="2561" y="21549"/>
                  <a:pt x="6553" y="21584"/>
                  <a:pt x="10577" y="21589"/>
                </a:cubicBezTo>
                <a:cubicBezTo>
                  <a:pt x="14602" y="21594"/>
                  <a:pt x="18658" y="21570"/>
                  <a:pt x="19112" y="21512"/>
                </a:cubicBezTo>
                <a:cubicBezTo>
                  <a:pt x="19840" y="21419"/>
                  <a:pt x="20726" y="21041"/>
                  <a:pt x="21043" y="20687"/>
                </a:cubicBezTo>
                <a:cubicBezTo>
                  <a:pt x="21249" y="20458"/>
                  <a:pt x="21286" y="20238"/>
                  <a:pt x="21288" y="19273"/>
                </a:cubicBezTo>
                <a:lnTo>
                  <a:pt x="21291" y="18129"/>
                </a:lnTo>
                <a:lnTo>
                  <a:pt x="21415" y="18076"/>
                </a:lnTo>
                <a:cubicBezTo>
                  <a:pt x="21401" y="18073"/>
                  <a:pt x="21386" y="18069"/>
                  <a:pt x="21375" y="18064"/>
                </a:cubicBezTo>
                <a:cubicBezTo>
                  <a:pt x="21230" y="17990"/>
                  <a:pt x="21279" y="7497"/>
                  <a:pt x="21425" y="7452"/>
                </a:cubicBezTo>
                <a:cubicBezTo>
                  <a:pt x="21505" y="7427"/>
                  <a:pt x="21558" y="6928"/>
                  <a:pt x="21558" y="6182"/>
                </a:cubicBezTo>
                <a:cubicBezTo>
                  <a:pt x="21558" y="5435"/>
                  <a:pt x="21505" y="4936"/>
                  <a:pt x="21425" y="4911"/>
                </a:cubicBezTo>
                <a:cubicBezTo>
                  <a:pt x="21258" y="4859"/>
                  <a:pt x="21249" y="3563"/>
                  <a:pt x="21415" y="3511"/>
                </a:cubicBezTo>
                <a:cubicBezTo>
                  <a:pt x="21418" y="3510"/>
                  <a:pt x="21424" y="3512"/>
                  <a:pt x="21428" y="3511"/>
                </a:cubicBezTo>
                <a:lnTo>
                  <a:pt x="21360" y="3480"/>
                </a:lnTo>
                <a:lnTo>
                  <a:pt x="21291" y="2258"/>
                </a:lnTo>
                <a:cubicBezTo>
                  <a:pt x="21216" y="884"/>
                  <a:pt x="21159" y="783"/>
                  <a:pt x="20231" y="381"/>
                </a:cubicBezTo>
                <a:cubicBezTo>
                  <a:pt x="19934" y="252"/>
                  <a:pt x="19431" y="114"/>
                  <a:pt x="19112" y="74"/>
                </a:cubicBezTo>
                <a:cubicBezTo>
                  <a:pt x="18722" y="24"/>
                  <a:pt x="15974" y="0"/>
                  <a:pt x="1068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" name="스크린샷 2022-04-21 오전 11.45.28.png" descr="스크린샷 2022-04-21 오전 11.45.28.png">
            <a:extLst>
              <a:ext uri="{FF2B5EF4-FFF2-40B4-BE49-F238E27FC236}">
                <a16:creationId xmlns:a16="http://schemas.microsoft.com/office/drawing/2014/main" id="{231B554E-F28E-8CA3-CE00-96431A44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78" y="1741655"/>
            <a:ext cx="2413283" cy="464827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DE0DCF08-1C75-BD76-CABA-B99DF717AED9}"/>
              </a:ext>
            </a:extLst>
          </p:cNvPr>
          <p:cNvSpPr/>
          <p:nvPr/>
        </p:nvSpPr>
        <p:spPr>
          <a:xfrm>
            <a:off x="4717604" y="3169023"/>
            <a:ext cx="2596172" cy="1793541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0B099AF7-0873-0941-69A3-7CEE57790520}"/>
              </a:ext>
            </a:extLst>
          </p:cNvPr>
          <p:cNvSpPr/>
          <p:nvPr/>
        </p:nvSpPr>
        <p:spPr>
          <a:xfrm>
            <a:off x="1271566" y="3359515"/>
            <a:ext cx="2384708" cy="3026411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이미지" descr="이미지">
            <a:extLst>
              <a:ext uri="{FF2B5EF4-FFF2-40B4-BE49-F238E27FC236}">
                <a16:creationId xmlns:a16="http://schemas.microsoft.com/office/drawing/2014/main" id="{A7F8DC56-F0F7-40B3-F742-C141BA5AA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2" t="13043" r="31347" b="13031"/>
          <a:stretch>
            <a:fillRect/>
          </a:stretch>
        </p:blipFill>
        <p:spPr>
          <a:xfrm>
            <a:off x="8360819" y="1193666"/>
            <a:ext cx="2759870" cy="546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0" extrusionOk="0">
                <a:moveTo>
                  <a:pt x="10689" y="0"/>
                </a:moveTo>
                <a:cubicBezTo>
                  <a:pt x="1889" y="0"/>
                  <a:pt x="2017" y="-6"/>
                  <a:pt x="1066" y="475"/>
                </a:cubicBezTo>
                <a:cubicBezTo>
                  <a:pt x="377" y="824"/>
                  <a:pt x="188" y="1209"/>
                  <a:pt x="80" y="2515"/>
                </a:cubicBezTo>
                <a:lnTo>
                  <a:pt x="0" y="3502"/>
                </a:lnTo>
                <a:cubicBezTo>
                  <a:pt x="32" y="3494"/>
                  <a:pt x="56" y="3491"/>
                  <a:pt x="71" y="3494"/>
                </a:cubicBezTo>
                <a:cubicBezTo>
                  <a:pt x="266" y="3526"/>
                  <a:pt x="342" y="4208"/>
                  <a:pt x="161" y="4300"/>
                </a:cubicBezTo>
                <a:cubicBezTo>
                  <a:pt x="-42" y="4402"/>
                  <a:pt x="-23" y="5833"/>
                  <a:pt x="183" y="5937"/>
                </a:cubicBezTo>
                <a:cubicBezTo>
                  <a:pt x="310" y="6002"/>
                  <a:pt x="310" y="6045"/>
                  <a:pt x="183" y="6149"/>
                </a:cubicBezTo>
                <a:cubicBezTo>
                  <a:pt x="-16" y="6309"/>
                  <a:pt x="-39" y="7694"/>
                  <a:pt x="155" y="7792"/>
                </a:cubicBezTo>
                <a:cubicBezTo>
                  <a:pt x="242" y="7836"/>
                  <a:pt x="276" y="9607"/>
                  <a:pt x="254" y="12964"/>
                </a:cubicBezTo>
                <a:cubicBezTo>
                  <a:pt x="232" y="16300"/>
                  <a:pt x="189" y="17769"/>
                  <a:pt x="102" y="18040"/>
                </a:cubicBezTo>
                <a:lnTo>
                  <a:pt x="133" y="18053"/>
                </a:lnTo>
                <a:lnTo>
                  <a:pt x="177" y="19235"/>
                </a:lnTo>
                <a:cubicBezTo>
                  <a:pt x="216" y="20316"/>
                  <a:pt x="246" y="20444"/>
                  <a:pt x="530" y="20736"/>
                </a:cubicBezTo>
                <a:cubicBezTo>
                  <a:pt x="872" y="21087"/>
                  <a:pt x="1474" y="21353"/>
                  <a:pt x="2235" y="21490"/>
                </a:cubicBezTo>
                <a:cubicBezTo>
                  <a:pt x="2561" y="21549"/>
                  <a:pt x="6553" y="21584"/>
                  <a:pt x="10577" y="21589"/>
                </a:cubicBezTo>
                <a:cubicBezTo>
                  <a:pt x="14602" y="21594"/>
                  <a:pt x="18658" y="21570"/>
                  <a:pt x="19112" y="21512"/>
                </a:cubicBezTo>
                <a:cubicBezTo>
                  <a:pt x="19840" y="21419"/>
                  <a:pt x="20726" y="21041"/>
                  <a:pt x="21043" y="20687"/>
                </a:cubicBezTo>
                <a:cubicBezTo>
                  <a:pt x="21249" y="20458"/>
                  <a:pt x="21286" y="20238"/>
                  <a:pt x="21288" y="19273"/>
                </a:cubicBezTo>
                <a:lnTo>
                  <a:pt x="21291" y="18129"/>
                </a:lnTo>
                <a:lnTo>
                  <a:pt x="21415" y="18076"/>
                </a:lnTo>
                <a:cubicBezTo>
                  <a:pt x="21401" y="18073"/>
                  <a:pt x="21386" y="18069"/>
                  <a:pt x="21375" y="18064"/>
                </a:cubicBezTo>
                <a:cubicBezTo>
                  <a:pt x="21230" y="17990"/>
                  <a:pt x="21279" y="7497"/>
                  <a:pt x="21425" y="7452"/>
                </a:cubicBezTo>
                <a:cubicBezTo>
                  <a:pt x="21505" y="7427"/>
                  <a:pt x="21558" y="6928"/>
                  <a:pt x="21558" y="6182"/>
                </a:cubicBezTo>
                <a:cubicBezTo>
                  <a:pt x="21558" y="5435"/>
                  <a:pt x="21505" y="4936"/>
                  <a:pt x="21425" y="4911"/>
                </a:cubicBezTo>
                <a:cubicBezTo>
                  <a:pt x="21258" y="4859"/>
                  <a:pt x="21249" y="3563"/>
                  <a:pt x="21415" y="3511"/>
                </a:cubicBezTo>
                <a:cubicBezTo>
                  <a:pt x="21418" y="3510"/>
                  <a:pt x="21424" y="3512"/>
                  <a:pt x="21428" y="3511"/>
                </a:cubicBezTo>
                <a:lnTo>
                  <a:pt x="21360" y="3480"/>
                </a:lnTo>
                <a:lnTo>
                  <a:pt x="21291" y="2258"/>
                </a:lnTo>
                <a:cubicBezTo>
                  <a:pt x="21216" y="884"/>
                  <a:pt x="21159" y="783"/>
                  <a:pt x="20231" y="381"/>
                </a:cubicBezTo>
                <a:cubicBezTo>
                  <a:pt x="19934" y="252"/>
                  <a:pt x="19431" y="114"/>
                  <a:pt x="19112" y="74"/>
                </a:cubicBezTo>
                <a:cubicBezTo>
                  <a:pt x="18722" y="24"/>
                  <a:pt x="15974" y="0"/>
                  <a:pt x="1068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스크린샷 2022-04-21 오전 11.47.15.png" descr="스크린샷 2022-04-21 오전 11.47.15.png">
            <a:extLst>
              <a:ext uri="{FF2B5EF4-FFF2-40B4-BE49-F238E27FC236}">
                <a16:creationId xmlns:a16="http://schemas.microsoft.com/office/drawing/2014/main" id="{DF7F4F48-3B25-F82F-7088-B683CFDB1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684" y="1607364"/>
            <a:ext cx="2296139" cy="4636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B44E7386-E685-0555-F392-1890A961DF21}"/>
              </a:ext>
            </a:extLst>
          </p:cNvPr>
          <p:cNvSpPr txBox="1"/>
          <p:nvPr/>
        </p:nvSpPr>
        <p:spPr>
          <a:xfrm>
            <a:off x="505543" y="337969"/>
            <a:ext cx="8734308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-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체크인하기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신분증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촬영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7010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이미지" descr="이미지">
            <a:extLst>
              <a:ext uri="{FF2B5EF4-FFF2-40B4-BE49-F238E27FC236}">
                <a16:creationId xmlns:a16="http://schemas.microsoft.com/office/drawing/2014/main" id="{4BB00968-F56E-5F51-DA22-D3B7B8CA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2" t="13043" r="31347" b="13031"/>
          <a:stretch>
            <a:fillRect/>
          </a:stretch>
        </p:blipFill>
        <p:spPr>
          <a:xfrm>
            <a:off x="4667303" y="1193666"/>
            <a:ext cx="2759869" cy="546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0" extrusionOk="0">
                <a:moveTo>
                  <a:pt x="10689" y="0"/>
                </a:moveTo>
                <a:cubicBezTo>
                  <a:pt x="1889" y="0"/>
                  <a:pt x="2017" y="-6"/>
                  <a:pt x="1066" y="475"/>
                </a:cubicBezTo>
                <a:cubicBezTo>
                  <a:pt x="377" y="824"/>
                  <a:pt x="188" y="1209"/>
                  <a:pt x="80" y="2515"/>
                </a:cubicBezTo>
                <a:lnTo>
                  <a:pt x="0" y="3502"/>
                </a:lnTo>
                <a:cubicBezTo>
                  <a:pt x="32" y="3494"/>
                  <a:pt x="56" y="3491"/>
                  <a:pt x="71" y="3494"/>
                </a:cubicBezTo>
                <a:cubicBezTo>
                  <a:pt x="266" y="3526"/>
                  <a:pt x="342" y="4208"/>
                  <a:pt x="161" y="4300"/>
                </a:cubicBezTo>
                <a:cubicBezTo>
                  <a:pt x="-42" y="4402"/>
                  <a:pt x="-23" y="5833"/>
                  <a:pt x="183" y="5937"/>
                </a:cubicBezTo>
                <a:cubicBezTo>
                  <a:pt x="310" y="6002"/>
                  <a:pt x="310" y="6045"/>
                  <a:pt x="183" y="6149"/>
                </a:cubicBezTo>
                <a:cubicBezTo>
                  <a:pt x="-16" y="6309"/>
                  <a:pt x="-39" y="7694"/>
                  <a:pt x="155" y="7792"/>
                </a:cubicBezTo>
                <a:cubicBezTo>
                  <a:pt x="242" y="7836"/>
                  <a:pt x="276" y="9607"/>
                  <a:pt x="254" y="12964"/>
                </a:cubicBezTo>
                <a:cubicBezTo>
                  <a:pt x="232" y="16300"/>
                  <a:pt x="189" y="17769"/>
                  <a:pt x="102" y="18040"/>
                </a:cubicBezTo>
                <a:lnTo>
                  <a:pt x="133" y="18053"/>
                </a:lnTo>
                <a:lnTo>
                  <a:pt x="177" y="19235"/>
                </a:lnTo>
                <a:cubicBezTo>
                  <a:pt x="216" y="20316"/>
                  <a:pt x="246" y="20444"/>
                  <a:pt x="530" y="20736"/>
                </a:cubicBezTo>
                <a:cubicBezTo>
                  <a:pt x="872" y="21087"/>
                  <a:pt x="1474" y="21353"/>
                  <a:pt x="2235" y="21490"/>
                </a:cubicBezTo>
                <a:cubicBezTo>
                  <a:pt x="2561" y="21549"/>
                  <a:pt x="6553" y="21584"/>
                  <a:pt x="10577" y="21589"/>
                </a:cubicBezTo>
                <a:cubicBezTo>
                  <a:pt x="14602" y="21594"/>
                  <a:pt x="18658" y="21570"/>
                  <a:pt x="19112" y="21512"/>
                </a:cubicBezTo>
                <a:cubicBezTo>
                  <a:pt x="19840" y="21419"/>
                  <a:pt x="20726" y="21041"/>
                  <a:pt x="21043" y="20687"/>
                </a:cubicBezTo>
                <a:cubicBezTo>
                  <a:pt x="21249" y="20458"/>
                  <a:pt x="21286" y="20238"/>
                  <a:pt x="21288" y="19273"/>
                </a:cubicBezTo>
                <a:lnTo>
                  <a:pt x="21291" y="18129"/>
                </a:lnTo>
                <a:lnTo>
                  <a:pt x="21415" y="18076"/>
                </a:lnTo>
                <a:cubicBezTo>
                  <a:pt x="21401" y="18073"/>
                  <a:pt x="21386" y="18069"/>
                  <a:pt x="21375" y="18064"/>
                </a:cubicBezTo>
                <a:cubicBezTo>
                  <a:pt x="21230" y="17990"/>
                  <a:pt x="21279" y="7497"/>
                  <a:pt x="21425" y="7452"/>
                </a:cubicBezTo>
                <a:cubicBezTo>
                  <a:pt x="21505" y="7427"/>
                  <a:pt x="21558" y="6928"/>
                  <a:pt x="21558" y="6182"/>
                </a:cubicBezTo>
                <a:cubicBezTo>
                  <a:pt x="21558" y="5435"/>
                  <a:pt x="21505" y="4936"/>
                  <a:pt x="21425" y="4911"/>
                </a:cubicBezTo>
                <a:cubicBezTo>
                  <a:pt x="21258" y="4859"/>
                  <a:pt x="21249" y="3563"/>
                  <a:pt x="21415" y="3511"/>
                </a:cubicBezTo>
                <a:cubicBezTo>
                  <a:pt x="21418" y="3510"/>
                  <a:pt x="21424" y="3512"/>
                  <a:pt x="21428" y="3511"/>
                </a:cubicBezTo>
                <a:lnTo>
                  <a:pt x="21360" y="3480"/>
                </a:lnTo>
                <a:lnTo>
                  <a:pt x="21291" y="2258"/>
                </a:lnTo>
                <a:cubicBezTo>
                  <a:pt x="21216" y="884"/>
                  <a:pt x="21159" y="783"/>
                  <a:pt x="20231" y="381"/>
                </a:cubicBezTo>
                <a:cubicBezTo>
                  <a:pt x="19934" y="252"/>
                  <a:pt x="19431" y="114"/>
                  <a:pt x="19112" y="74"/>
                </a:cubicBezTo>
                <a:cubicBezTo>
                  <a:pt x="18722" y="24"/>
                  <a:pt x="15974" y="0"/>
                  <a:pt x="1068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스크린샷 2022-04-21 오전 11.50.58.png" descr="스크린샷 2022-04-21 오전 11.50.58.png">
            <a:extLst>
              <a:ext uri="{FF2B5EF4-FFF2-40B4-BE49-F238E27FC236}">
                <a16:creationId xmlns:a16="http://schemas.microsoft.com/office/drawing/2014/main" id="{1C423DE1-29AD-7647-2C9E-B1467B94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870" y="1552916"/>
            <a:ext cx="2274060" cy="4636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이미지" descr="이미지">
            <a:extLst>
              <a:ext uri="{FF2B5EF4-FFF2-40B4-BE49-F238E27FC236}">
                <a16:creationId xmlns:a16="http://schemas.microsoft.com/office/drawing/2014/main" id="{15F541E2-C7CA-F2ED-7D0D-A0B5B841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2" t="13043" r="31347" b="13031"/>
          <a:stretch>
            <a:fillRect/>
          </a:stretch>
        </p:blipFill>
        <p:spPr>
          <a:xfrm>
            <a:off x="1071311" y="1193666"/>
            <a:ext cx="2759870" cy="546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0" extrusionOk="0">
                <a:moveTo>
                  <a:pt x="10689" y="0"/>
                </a:moveTo>
                <a:cubicBezTo>
                  <a:pt x="1889" y="0"/>
                  <a:pt x="2017" y="-6"/>
                  <a:pt x="1066" y="475"/>
                </a:cubicBezTo>
                <a:cubicBezTo>
                  <a:pt x="377" y="824"/>
                  <a:pt x="188" y="1209"/>
                  <a:pt x="80" y="2515"/>
                </a:cubicBezTo>
                <a:lnTo>
                  <a:pt x="0" y="3502"/>
                </a:lnTo>
                <a:cubicBezTo>
                  <a:pt x="32" y="3494"/>
                  <a:pt x="56" y="3491"/>
                  <a:pt x="71" y="3494"/>
                </a:cubicBezTo>
                <a:cubicBezTo>
                  <a:pt x="266" y="3526"/>
                  <a:pt x="342" y="4208"/>
                  <a:pt x="161" y="4300"/>
                </a:cubicBezTo>
                <a:cubicBezTo>
                  <a:pt x="-42" y="4402"/>
                  <a:pt x="-23" y="5833"/>
                  <a:pt x="183" y="5937"/>
                </a:cubicBezTo>
                <a:cubicBezTo>
                  <a:pt x="310" y="6002"/>
                  <a:pt x="310" y="6045"/>
                  <a:pt x="183" y="6149"/>
                </a:cubicBezTo>
                <a:cubicBezTo>
                  <a:pt x="-16" y="6309"/>
                  <a:pt x="-39" y="7694"/>
                  <a:pt x="155" y="7792"/>
                </a:cubicBezTo>
                <a:cubicBezTo>
                  <a:pt x="242" y="7836"/>
                  <a:pt x="276" y="9607"/>
                  <a:pt x="254" y="12964"/>
                </a:cubicBezTo>
                <a:cubicBezTo>
                  <a:pt x="232" y="16300"/>
                  <a:pt x="189" y="17769"/>
                  <a:pt x="102" y="18040"/>
                </a:cubicBezTo>
                <a:lnTo>
                  <a:pt x="133" y="18053"/>
                </a:lnTo>
                <a:lnTo>
                  <a:pt x="177" y="19235"/>
                </a:lnTo>
                <a:cubicBezTo>
                  <a:pt x="216" y="20316"/>
                  <a:pt x="246" y="20444"/>
                  <a:pt x="530" y="20736"/>
                </a:cubicBezTo>
                <a:cubicBezTo>
                  <a:pt x="872" y="21087"/>
                  <a:pt x="1474" y="21353"/>
                  <a:pt x="2235" y="21490"/>
                </a:cubicBezTo>
                <a:cubicBezTo>
                  <a:pt x="2561" y="21549"/>
                  <a:pt x="6553" y="21584"/>
                  <a:pt x="10577" y="21589"/>
                </a:cubicBezTo>
                <a:cubicBezTo>
                  <a:pt x="14602" y="21594"/>
                  <a:pt x="18658" y="21570"/>
                  <a:pt x="19112" y="21512"/>
                </a:cubicBezTo>
                <a:cubicBezTo>
                  <a:pt x="19840" y="21419"/>
                  <a:pt x="20726" y="21041"/>
                  <a:pt x="21043" y="20687"/>
                </a:cubicBezTo>
                <a:cubicBezTo>
                  <a:pt x="21249" y="20458"/>
                  <a:pt x="21286" y="20238"/>
                  <a:pt x="21288" y="19273"/>
                </a:cubicBezTo>
                <a:lnTo>
                  <a:pt x="21291" y="18129"/>
                </a:lnTo>
                <a:lnTo>
                  <a:pt x="21415" y="18076"/>
                </a:lnTo>
                <a:cubicBezTo>
                  <a:pt x="21401" y="18073"/>
                  <a:pt x="21386" y="18069"/>
                  <a:pt x="21375" y="18064"/>
                </a:cubicBezTo>
                <a:cubicBezTo>
                  <a:pt x="21230" y="17990"/>
                  <a:pt x="21279" y="7497"/>
                  <a:pt x="21425" y="7452"/>
                </a:cubicBezTo>
                <a:cubicBezTo>
                  <a:pt x="21505" y="7427"/>
                  <a:pt x="21558" y="6928"/>
                  <a:pt x="21558" y="6182"/>
                </a:cubicBezTo>
                <a:cubicBezTo>
                  <a:pt x="21558" y="5435"/>
                  <a:pt x="21505" y="4936"/>
                  <a:pt x="21425" y="4911"/>
                </a:cubicBezTo>
                <a:cubicBezTo>
                  <a:pt x="21258" y="4859"/>
                  <a:pt x="21249" y="3563"/>
                  <a:pt x="21415" y="3511"/>
                </a:cubicBezTo>
                <a:cubicBezTo>
                  <a:pt x="21418" y="3510"/>
                  <a:pt x="21424" y="3512"/>
                  <a:pt x="21428" y="3511"/>
                </a:cubicBezTo>
                <a:lnTo>
                  <a:pt x="21360" y="3480"/>
                </a:lnTo>
                <a:lnTo>
                  <a:pt x="21291" y="2258"/>
                </a:lnTo>
                <a:cubicBezTo>
                  <a:pt x="21216" y="884"/>
                  <a:pt x="21159" y="783"/>
                  <a:pt x="20231" y="381"/>
                </a:cubicBezTo>
                <a:cubicBezTo>
                  <a:pt x="19934" y="252"/>
                  <a:pt x="19431" y="114"/>
                  <a:pt x="19112" y="74"/>
                </a:cubicBezTo>
                <a:cubicBezTo>
                  <a:pt x="18722" y="24"/>
                  <a:pt x="15974" y="0"/>
                  <a:pt x="1068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" name="스크린샷 2022-04-21 오전 11.50.20.png" descr="스크린샷 2022-04-21 오전 11.50.20.png">
            <a:extLst>
              <a:ext uri="{FF2B5EF4-FFF2-40B4-BE49-F238E27FC236}">
                <a16:creationId xmlns:a16="http://schemas.microsoft.com/office/drawing/2014/main" id="{3DA8DF3C-9B5E-D88C-20D3-FE3F9881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33" y="1537715"/>
            <a:ext cx="2380226" cy="461288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B51A13E8-61AA-A307-59C1-82203D509FE1}"/>
              </a:ext>
            </a:extLst>
          </p:cNvPr>
          <p:cNvSpPr/>
          <p:nvPr/>
        </p:nvSpPr>
        <p:spPr>
          <a:xfrm>
            <a:off x="4913847" y="3436299"/>
            <a:ext cx="2266781" cy="1793541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2B8A9812-7C55-0529-6C94-CE52AB4E97DB}"/>
              </a:ext>
            </a:extLst>
          </p:cNvPr>
          <p:cNvSpPr/>
          <p:nvPr/>
        </p:nvSpPr>
        <p:spPr>
          <a:xfrm>
            <a:off x="1271566" y="3186572"/>
            <a:ext cx="2384708" cy="3026411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이미지" descr="이미지">
            <a:extLst>
              <a:ext uri="{FF2B5EF4-FFF2-40B4-BE49-F238E27FC236}">
                <a16:creationId xmlns:a16="http://schemas.microsoft.com/office/drawing/2014/main" id="{1F5BC6BA-E722-C121-05A2-000759F7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2" t="13043" r="31347" b="13031"/>
          <a:stretch>
            <a:fillRect/>
          </a:stretch>
        </p:blipFill>
        <p:spPr>
          <a:xfrm>
            <a:off x="8360819" y="1193666"/>
            <a:ext cx="2759870" cy="546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90" extrusionOk="0">
                <a:moveTo>
                  <a:pt x="10689" y="0"/>
                </a:moveTo>
                <a:cubicBezTo>
                  <a:pt x="1889" y="0"/>
                  <a:pt x="2017" y="-6"/>
                  <a:pt x="1066" y="475"/>
                </a:cubicBezTo>
                <a:cubicBezTo>
                  <a:pt x="377" y="824"/>
                  <a:pt x="188" y="1209"/>
                  <a:pt x="80" y="2515"/>
                </a:cubicBezTo>
                <a:lnTo>
                  <a:pt x="0" y="3502"/>
                </a:lnTo>
                <a:cubicBezTo>
                  <a:pt x="32" y="3494"/>
                  <a:pt x="56" y="3491"/>
                  <a:pt x="71" y="3494"/>
                </a:cubicBezTo>
                <a:cubicBezTo>
                  <a:pt x="266" y="3526"/>
                  <a:pt x="342" y="4208"/>
                  <a:pt x="161" y="4300"/>
                </a:cubicBezTo>
                <a:cubicBezTo>
                  <a:pt x="-42" y="4402"/>
                  <a:pt x="-23" y="5833"/>
                  <a:pt x="183" y="5937"/>
                </a:cubicBezTo>
                <a:cubicBezTo>
                  <a:pt x="310" y="6002"/>
                  <a:pt x="310" y="6045"/>
                  <a:pt x="183" y="6149"/>
                </a:cubicBezTo>
                <a:cubicBezTo>
                  <a:pt x="-16" y="6309"/>
                  <a:pt x="-39" y="7694"/>
                  <a:pt x="155" y="7792"/>
                </a:cubicBezTo>
                <a:cubicBezTo>
                  <a:pt x="242" y="7836"/>
                  <a:pt x="276" y="9607"/>
                  <a:pt x="254" y="12964"/>
                </a:cubicBezTo>
                <a:cubicBezTo>
                  <a:pt x="232" y="16300"/>
                  <a:pt x="189" y="17769"/>
                  <a:pt x="102" y="18040"/>
                </a:cubicBezTo>
                <a:lnTo>
                  <a:pt x="133" y="18053"/>
                </a:lnTo>
                <a:lnTo>
                  <a:pt x="177" y="19235"/>
                </a:lnTo>
                <a:cubicBezTo>
                  <a:pt x="216" y="20316"/>
                  <a:pt x="246" y="20444"/>
                  <a:pt x="530" y="20736"/>
                </a:cubicBezTo>
                <a:cubicBezTo>
                  <a:pt x="872" y="21087"/>
                  <a:pt x="1474" y="21353"/>
                  <a:pt x="2235" y="21490"/>
                </a:cubicBezTo>
                <a:cubicBezTo>
                  <a:pt x="2561" y="21549"/>
                  <a:pt x="6553" y="21584"/>
                  <a:pt x="10577" y="21589"/>
                </a:cubicBezTo>
                <a:cubicBezTo>
                  <a:pt x="14602" y="21594"/>
                  <a:pt x="18658" y="21570"/>
                  <a:pt x="19112" y="21512"/>
                </a:cubicBezTo>
                <a:cubicBezTo>
                  <a:pt x="19840" y="21419"/>
                  <a:pt x="20726" y="21041"/>
                  <a:pt x="21043" y="20687"/>
                </a:cubicBezTo>
                <a:cubicBezTo>
                  <a:pt x="21249" y="20458"/>
                  <a:pt x="21286" y="20238"/>
                  <a:pt x="21288" y="19273"/>
                </a:cubicBezTo>
                <a:lnTo>
                  <a:pt x="21291" y="18129"/>
                </a:lnTo>
                <a:lnTo>
                  <a:pt x="21415" y="18076"/>
                </a:lnTo>
                <a:cubicBezTo>
                  <a:pt x="21401" y="18073"/>
                  <a:pt x="21386" y="18069"/>
                  <a:pt x="21375" y="18064"/>
                </a:cubicBezTo>
                <a:cubicBezTo>
                  <a:pt x="21230" y="17990"/>
                  <a:pt x="21279" y="7497"/>
                  <a:pt x="21425" y="7452"/>
                </a:cubicBezTo>
                <a:cubicBezTo>
                  <a:pt x="21505" y="7427"/>
                  <a:pt x="21558" y="6928"/>
                  <a:pt x="21558" y="6182"/>
                </a:cubicBezTo>
                <a:cubicBezTo>
                  <a:pt x="21558" y="5435"/>
                  <a:pt x="21505" y="4936"/>
                  <a:pt x="21425" y="4911"/>
                </a:cubicBezTo>
                <a:cubicBezTo>
                  <a:pt x="21258" y="4859"/>
                  <a:pt x="21249" y="3563"/>
                  <a:pt x="21415" y="3511"/>
                </a:cubicBezTo>
                <a:cubicBezTo>
                  <a:pt x="21418" y="3510"/>
                  <a:pt x="21424" y="3512"/>
                  <a:pt x="21428" y="3511"/>
                </a:cubicBezTo>
                <a:lnTo>
                  <a:pt x="21360" y="3480"/>
                </a:lnTo>
                <a:lnTo>
                  <a:pt x="21291" y="2258"/>
                </a:lnTo>
                <a:cubicBezTo>
                  <a:pt x="21216" y="884"/>
                  <a:pt x="21159" y="783"/>
                  <a:pt x="20231" y="381"/>
                </a:cubicBezTo>
                <a:cubicBezTo>
                  <a:pt x="19934" y="252"/>
                  <a:pt x="19431" y="114"/>
                  <a:pt x="19112" y="74"/>
                </a:cubicBezTo>
                <a:cubicBezTo>
                  <a:pt x="18722" y="24"/>
                  <a:pt x="15974" y="0"/>
                  <a:pt x="1068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스크린샷 2022-04-21 오전 11.51.29.png" descr="스크린샷 2022-04-21 오전 11.51.29.png">
            <a:extLst>
              <a:ext uri="{FF2B5EF4-FFF2-40B4-BE49-F238E27FC236}">
                <a16:creationId xmlns:a16="http://schemas.microsoft.com/office/drawing/2014/main" id="{10448D8F-2481-CD96-EBFF-4C274143E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641" y="1874195"/>
            <a:ext cx="2380226" cy="432472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409A9A3-CEF1-E802-71D0-FFFD47E247B1}"/>
              </a:ext>
            </a:extLst>
          </p:cNvPr>
          <p:cNvSpPr txBox="1"/>
          <p:nvPr/>
        </p:nvSpPr>
        <p:spPr>
          <a:xfrm>
            <a:off x="505542" y="337969"/>
            <a:ext cx="9491897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-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체크인하기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응시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공간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촬영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sp>
        <p:nvSpPr>
          <p:cNvPr id="11" name="10일 2:30pm…">
            <a:extLst>
              <a:ext uri="{FF2B5EF4-FFF2-40B4-BE49-F238E27FC236}">
                <a16:creationId xmlns:a16="http://schemas.microsoft.com/office/drawing/2014/main" id="{4FD209BD-4909-6A83-754A-B264F325E842}"/>
              </a:ext>
            </a:extLst>
          </p:cNvPr>
          <p:cNvSpPr txBox="1"/>
          <p:nvPr/>
        </p:nvSpPr>
        <p:spPr>
          <a:xfrm>
            <a:off x="7883431" y="5233284"/>
            <a:ext cx="3714646" cy="523216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모바일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체크인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종료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784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9DC5EAF2-8EF2-6241-B1E0-E02BCF92F943}"/>
              </a:ext>
            </a:extLst>
          </p:cNvPr>
          <p:cNvSpPr txBox="1"/>
          <p:nvPr/>
        </p:nvSpPr>
        <p:spPr>
          <a:xfrm>
            <a:off x="505543" y="337969"/>
            <a:ext cx="8734308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 시작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2A2040-861A-6689-26A3-D090E8BED587}"/>
              </a:ext>
            </a:extLst>
          </p:cNvPr>
          <p:cNvGrpSpPr/>
          <p:nvPr/>
        </p:nvGrpSpPr>
        <p:grpSpPr>
          <a:xfrm>
            <a:off x="1014780" y="1410988"/>
            <a:ext cx="10620031" cy="3751544"/>
            <a:chOff x="557189" y="1335081"/>
            <a:chExt cx="11477708" cy="4054520"/>
          </a:xfrm>
        </p:grpSpPr>
        <p:pic>
          <p:nvPicPr>
            <p:cNvPr id="3" name="스크린샷 2022-04-21 오전 10.31.50.png" descr="스크린샷 2022-04-21 오전 10.31.50.png">
              <a:extLst>
                <a:ext uri="{FF2B5EF4-FFF2-40B4-BE49-F238E27FC236}">
                  <a16:creationId xmlns:a16="http://schemas.microsoft.com/office/drawing/2014/main" id="{5B8CEB7D-910E-2F3B-5551-C50C4B771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513" t="4127" r="4055" b="8917"/>
            <a:stretch>
              <a:fillRect/>
            </a:stretch>
          </p:blipFill>
          <p:spPr>
            <a:xfrm>
              <a:off x="557189" y="1370626"/>
              <a:ext cx="4871399" cy="220508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" name="스크린샷 2022-04-21 오전 10.32.16.png" descr="스크린샷 2022-04-21 오전 10.32.16.png">
              <a:extLst>
                <a:ext uri="{FF2B5EF4-FFF2-40B4-BE49-F238E27FC236}">
                  <a16:creationId xmlns:a16="http://schemas.microsoft.com/office/drawing/2014/main" id="{18587CC5-282D-1C18-AC35-BE673B1F7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76" t="3757" r="4476" b="7715"/>
            <a:stretch>
              <a:fillRect/>
            </a:stretch>
          </p:blipFill>
          <p:spPr>
            <a:xfrm>
              <a:off x="3780602" y="1335081"/>
              <a:ext cx="8254295" cy="40545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" name="TextBox 9">
            <a:extLst>
              <a:ext uri="{FF2B5EF4-FFF2-40B4-BE49-F238E27FC236}">
                <a16:creationId xmlns:a16="http://schemas.microsoft.com/office/drawing/2014/main" id="{96E58DC1-76ED-AF85-9A7F-D05F06F104EA}"/>
              </a:ext>
            </a:extLst>
          </p:cNvPr>
          <p:cNvSpPr txBox="1"/>
          <p:nvPr/>
        </p:nvSpPr>
        <p:spPr>
          <a:xfrm>
            <a:off x="557189" y="4985025"/>
            <a:ext cx="11200382" cy="143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244475" indent="-244475">
              <a:lnSpc>
                <a:spcPct val="120000"/>
              </a:lnSpc>
              <a:buSzPct val="100000"/>
              <a:buChar char="*"/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가이드에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따라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On VUE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프로그램을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제외한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모든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프로그램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종료하고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,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시험을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시작합니다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.</a:t>
            </a:r>
            <a:endParaRPr lang="ko-KR" altLang="en-US">
              <a:solidFill>
                <a:schemeClr val="accent1">
                  <a:lumMod val="75000"/>
                </a:schemeClr>
              </a:solidFill>
              <a:latin typeface="Malgun Gothic"/>
              <a:ea typeface="Malgun Gothic"/>
            </a:endParaRPr>
          </a:p>
          <a:p>
            <a:pPr marL="244475" indent="-244475">
              <a:lnSpc>
                <a:spcPct val="120000"/>
              </a:lnSpc>
              <a:buSzPct val="100000"/>
              <a:buChar char="*"/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앞서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진행한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모바일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체크인에서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추가</a:t>
            </a:r>
            <a:r>
              <a:rPr lang="ko-KR" altLang="en-US">
                <a:solidFill>
                  <a:srgbClr val="FF0000"/>
                </a:solidFill>
                <a:latin typeface="Malgun Gothic"/>
                <a:ea typeface="Malgun Gothic"/>
              </a:rPr>
              <a:t>로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altLang="en-US">
                <a:solidFill>
                  <a:srgbClr val="FF0000"/>
                </a:solidFill>
                <a:latin typeface="Malgun Gothic"/>
                <a:ea typeface="Malgun Gothic"/>
              </a:rPr>
              <a:t>확인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필요한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사항이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있을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경우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감독관이</a:t>
            </a:r>
            <a:r>
              <a:rPr lang="ko-KR" altLang="en-US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Live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Chat을</a:t>
            </a:r>
            <a:br>
              <a:rPr lang="en-US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통해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채팅을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진행할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수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있습니다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 (</a:t>
            </a:r>
            <a:r>
              <a:rPr lang="ko-KR" altLang="en-US" err="1">
                <a:solidFill>
                  <a:srgbClr val="FF0000"/>
                </a:solidFill>
                <a:latin typeface="Malgun Gothic"/>
                <a:ea typeface="Malgun Gothic"/>
              </a:rPr>
              <a:t>예약시</a:t>
            </a:r>
            <a:r>
              <a:rPr lang="ko-KR" altLang="en-US">
                <a:solidFill>
                  <a:srgbClr val="FF0000"/>
                </a:solidFill>
                <a:latin typeface="Malgun Gothic"/>
                <a:ea typeface="Malgun Gothic"/>
              </a:rPr>
              <a:t> 선택한 감독관 언어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로 </a:t>
            </a:r>
            <a:r>
              <a:rPr err="1">
                <a:solidFill>
                  <a:srgbClr val="FF0000"/>
                </a:solidFill>
                <a:latin typeface="Malgun Gothic"/>
                <a:ea typeface="Malgun Gothic"/>
              </a:rPr>
              <a:t>진행</a:t>
            </a:r>
            <a:r>
              <a:rPr lang="en-US" altLang="ko-KR">
                <a:solidFill>
                  <a:srgbClr val="FF0000"/>
                </a:solidFill>
                <a:latin typeface="Malgun Gothic"/>
                <a:ea typeface="Malgun Gothic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Malgun Gothic"/>
                <a:ea typeface="Malgun Gothic"/>
              </a:rPr>
              <a:t>영어 또는 일본어</a:t>
            </a:r>
            <a:r>
              <a:rPr>
                <a:solidFill>
                  <a:srgbClr val="FF0000"/>
                </a:solidFill>
                <a:latin typeface="Malgun Gothic"/>
                <a:ea typeface="Malgun Gothic"/>
              </a:rPr>
              <a:t>)</a:t>
            </a:r>
            <a:b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sz="1400">
                <a:solidFill>
                  <a:srgbClr val="FF0000"/>
                </a:solidFill>
                <a:latin typeface="Malgun Gothic"/>
                <a:ea typeface="Malgun Gothic"/>
              </a:rPr>
              <a:t>ex) </a:t>
            </a:r>
            <a:r>
              <a:rPr lang="en-US" altLang="ko-KR" sz="1400">
                <a:solidFill>
                  <a:srgbClr val="FF0000"/>
                </a:solidFill>
                <a:latin typeface="Malgun Gothic"/>
                <a:ea typeface="Malgun Gothic"/>
              </a:rPr>
              <a:t>'</a:t>
            </a:r>
            <a:r>
              <a:rPr sz="1400" err="1">
                <a:solidFill>
                  <a:srgbClr val="FF0000"/>
                </a:solidFill>
                <a:latin typeface="Malgun Gothic"/>
                <a:ea typeface="Malgun Gothic"/>
              </a:rPr>
              <a:t>웹캠으로</a:t>
            </a:r>
            <a:r>
              <a:rPr sz="140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sz="1400" err="1">
                <a:solidFill>
                  <a:srgbClr val="FF0000"/>
                </a:solidFill>
                <a:latin typeface="Malgun Gothic"/>
                <a:ea typeface="Malgun Gothic"/>
              </a:rPr>
              <a:t>시험</a:t>
            </a:r>
            <a:r>
              <a:rPr sz="140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sz="1400" err="1">
                <a:solidFill>
                  <a:srgbClr val="FF0000"/>
                </a:solidFill>
                <a:latin typeface="Malgun Gothic"/>
                <a:ea typeface="Malgun Gothic"/>
              </a:rPr>
              <a:t>치루는</a:t>
            </a:r>
            <a:r>
              <a:rPr sz="140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sz="1400" err="1">
                <a:solidFill>
                  <a:srgbClr val="FF0000"/>
                </a:solidFill>
                <a:latin typeface="Malgun Gothic"/>
                <a:ea typeface="Malgun Gothic"/>
              </a:rPr>
              <a:t>책상을</a:t>
            </a:r>
            <a:r>
              <a:rPr sz="1400">
                <a:solidFill>
                  <a:srgbClr val="FF0000"/>
                </a:solidFill>
                <a:latin typeface="Malgun Gothic"/>
                <a:ea typeface="Malgun Gothic"/>
              </a:rPr>
              <a:t> 비</a:t>
            </a:r>
            <a:r>
              <a:rPr lang="ko-KR" altLang="en-US" sz="1400">
                <a:solidFill>
                  <a:srgbClr val="FF0000"/>
                </a:solidFill>
                <a:latin typeface="Malgun Gothic"/>
                <a:ea typeface="Malgun Gothic"/>
              </a:rPr>
              <a:t>춰라</a:t>
            </a:r>
            <a:r>
              <a:rPr lang="en-US" altLang="ko-KR" sz="1400">
                <a:solidFill>
                  <a:srgbClr val="FF0000"/>
                </a:solidFill>
                <a:latin typeface="Malgun Gothic"/>
                <a:ea typeface="Malgun Gothic"/>
              </a:rPr>
              <a:t>’</a:t>
            </a:r>
            <a:r>
              <a:rPr sz="1400">
                <a:solidFill>
                  <a:srgbClr val="FF0000"/>
                </a:solidFill>
                <a:latin typeface="Malgun Gothic"/>
                <a:ea typeface="Malgun Gothic"/>
              </a:rPr>
              <a:t>, </a:t>
            </a:r>
            <a:r>
              <a:rPr lang="en-US" altLang="ko-KR" sz="1400">
                <a:solidFill>
                  <a:srgbClr val="FF0000"/>
                </a:solidFill>
                <a:latin typeface="Malgun Gothic"/>
                <a:ea typeface="Malgun Gothic"/>
              </a:rPr>
              <a:t>'</a:t>
            </a:r>
            <a:r>
              <a:rPr sz="1400">
                <a:solidFill>
                  <a:srgbClr val="FF0000"/>
                </a:solidFill>
                <a:latin typeface="Malgun Gothic"/>
                <a:ea typeface="Malgun Gothic"/>
              </a:rPr>
              <a:t>방 </a:t>
            </a:r>
            <a:r>
              <a:rPr sz="1400" err="1">
                <a:solidFill>
                  <a:srgbClr val="FF0000"/>
                </a:solidFill>
                <a:latin typeface="Malgun Gothic"/>
                <a:ea typeface="Malgun Gothic"/>
              </a:rPr>
              <a:t>전체를</a:t>
            </a:r>
            <a:r>
              <a:rPr sz="140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sz="1400" err="1">
                <a:solidFill>
                  <a:srgbClr val="FF0000"/>
                </a:solidFill>
                <a:latin typeface="Malgun Gothic"/>
                <a:ea typeface="Malgun Gothic"/>
              </a:rPr>
              <a:t>보여</a:t>
            </a:r>
            <a:r>
              <a:rPr lang="ko-KR" altLang="en-US" sz="1400">
                <a:solidFill>
                  <a:srgbClr val="FF0000"/>
                </a:solidFill>
                <a:latin typeface="Malgun Gothic"/>
                <a:ea typeface="Malgun Gothic"/>
              </a:rPr>
              <a:t>줘라</a:t>
            </a:r>
            <a:r>
              <a:rPr lang="en-US" altLang="ko-KR" sz="1400">
                <a:solidFill>
                  <a:srgbClr val="FF0000"/>
                </a:solidFill>
                <a:latin typeface="Malgun Gothic"/>
                <a:ea typeface="Malgun Gothic"/>
              </a:rPr>
              <a:t>’,</a:t>
            </a:r>
            <a:r>
              <a:rPr lang="ko-KR" altLang="en-US" sz="140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Malgun Gothic"/>
                <a:ea typeface="Malgun Gothic"/>
              </a:rPr>
              <a:t>‘</a:t>
            </a:r>
            <a:r>
              <a:rPr lang="ko-KR" altLang="en-US" sz="1400">
                <a:solidFill>
                  <a:srgbClr val="FF0000"/>
                </a:solidFill>
                <a:latin typeface="Malgun Gothic"/>
                <a:ea typeface="Malgun Gothic"/>
              </a:rPr>
              <a:t>책상 위의 물건을 치워라</a:t>
            </a:r>
            <a:r>
              <a:rPr lang="en-US" altLang="ko-KR" sz="1400">
                <a:solidFill>
                  <a:srgbClr val="FF0000"/>
                </a:solidFill>
                <a:latin typeface="Malgun Gothic"/>
                <a:ea typeface="Malgun Gothic"/>
              </a:rPr>
              <a:t>’</a:t>
            </a:r>
            <a:endParaRPr sz="1400">
              <a:solidFill>
                <a:srgbClr val="FF0000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0511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0FF066-E0B0-D4EB-A81F-028D2642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1" y="572142"/>
            <a:ext cx="1676909" cy="21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81040-C62D-3C56-CAC7-A1249B84AADD}"/>
              </a:ext>
            </a:extLst>
          </p:cNvPr>
          <p:cNvSpPr txBox="1"/>
          <p:nvPr/>
        </p:nvSpPr>
        <p:spPr>
          <a:xfrm>
            <a:off x="2083452" y="2091132"/>
            <a:ext cx="80250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200" spc="-300">
                <a:solidFill>
                  <a:schemeClr val="bg1"/>
                </a:solidFill>
                <a:latin typeface="+mn-ea"/>
              </a:rPr>
              <a:t>06</a:t>
            </a:r>
            <a:endParaRPr kumimoji="1" lang="en-US" altLang="ko-Kore-KR" sz="8200" spc="-30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8200" b="1" spc="-300">
                <a:solidFill>
                  <a:schemeClr val="bg1"/>
                </a:solidFill>
                <a:latin typeface="+mn-ea"/>
              </a:rPr>
              <a:t>시험 결과 제출</a:t>
            </a:r>
            <a:endParaRPr kumimoji="1" lang="ko-Kore-KR" altLang="en-US" sz="8200" b="1" spc="-3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스크린샷 2022-04-20 오전 10.45.54.png" descr="스크린샷 2022-04-20 오전 10.45.54.png">
            <a:extLst>
              <a:ext uri="{FF2B5EF4-FFF2-40B4-BE49-F238E27FC236}">
                <a16:creationId xmlns:a16="http://schemas.microsoft.com/office/drawing/2014/main" id="{3F24BE41-56BC-F92B-0818-443832EE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" t="7407" r="9790" b="5568"/>
          <a:stretch>
            <a:fillRect/>
          </a:stretch>
        </p:blipFill>
        <p:spPr>
          <a:xfrm>
            <a:off x="10716768" y="363500"/>
            <a:ext cx="1072357" cy="143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2" extrusionOk="0">
                <a:moveTo>
                  <a:pt x="10818" y="0"/>
                </a:moveTo>
                <a:cubicBezTo>
                  <a:pt x="9801" y="0"/>
                  <a:pt x="1476" y="1873"/>
                  <a:pt x="793" y="2255"/>
                </a:cubicBezTo>
                <a:cubicBezTo>
                  <a:pt x="502" y="2418"/>
                  <a:pt x="229" y="2711"/>
                  <a:pt x="130" y="2963"/>
                </a:cubicBezTo>
                <a:cubicBezTo>
                  <a:pt x="15" y="3256"/>
                  <a:pt x="-21" y="5243"/>
                  <a:pt x="12" y="9258"/>
                </a:cubicBezTo>
                <a:lnTo>
                  <a:pt x="58" y="15125"/>
                </a:lnTo>
                <a:lnTo>
                  <a:pt x="714" y="16118"/>
                </a:lnTo>
                <a:cubicBezTo>
                  <a:pt x="2012" y="18083"/>
                  <a:pt x="5045" y="19864"/>
                  <a:pt x="9395" y="21208"/>
                </a:cubicBezTo>
                <a:cubicBezTo>
                  <a:pt x="10068" y="21417"/>
                  <a:pt x="10698" y="21589"/>
                  <a:pt x="10792" y="21592"/>
                </a:cubicBezTo>
                <a:cubicBezTo>
                  <a:pt x="11077" y="21600"/>
                  <a:pt x="13135" y="20927"/>
                  <a:pt x="14499" y="20383"/>
                </a:cubicBezTo>
                <a:cubicBezTo>
                  <a:pt x="17747" y="19087"/>
                  <a:pt x="19889" y="17662"/>
                  <a:pt x="20903" y="16122"/>
                </a:cubicBezTo>
                <a:lnTo>
                  <a:pt x="21494" y="15233"/>
                </a:lnTo>
                <a:lnTo>
                  <a:pt x="21533" y="9056"/>
                </a:lnTo>
                <a:lnTo>
                  <a:pt x="21579" y="2875"/>
                </a:lnTo>
                <a:lnTo>
                  <a:pt x="21074" y="2467"/>
                </a:lnTo>
                <a:cubicBezTo>
                  <a:pt x="20604" y="2084"/>
                  <a:pt x="20277" y="1988"/>
                  <a:pt x="16067" y="1027"/>
                </a:cubicBezTo>
                <a:cubicBezTo>
                  <a:pt x="13021" y="331"/>
                  <a:pt x="11326" y="0"/>
                  <a:pt x="10818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5890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1309CA-D354-5E9A-1AEE-F27595192FC0}"/>
              </a:ext>
            </a:extLst>
          </p:cNvPr>
          <p:cNvSpPr txBox="1"/>
          <p:nvPr/>
        </p:nvSpPr>
        <p:spPr>
          <a:xfrm>
            <a:off x="505543" y="337969"/>
            <a:ext cx="789473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성적표 받기 - 대시보드 이동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696BDF-09ED-B746-CA4D-A9B9140DD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70"/>
          <a:stretch/>
        </p:blipFill>
        <p:spPr>
          <a:xfrm>
            <a:off x="1888739" y="2347406"/>
            <a:ext cx="8405976" cy="4230606"/>
          </a:xfrm>
          <a:prstGeom prst="rect">
            <a:avLst/>
          </a:prstGeom>
        </p:spPr>
      </p:pic>
      <p:pic>
        <p:nvPicPr>
          <p:cNvPr id="3" name="Picture 2" descr="Picture 2">
            <a:extLst>
              <a:ext uri="{FF2B5EF4-FFF2-40B4-BE49-F238E27FC236}">
                <a16:creationId xmlns:a16="http://schemas.microsoft.com/office/drawing/2014/main" id="{ADE8F6B0-0140-C8B4-9DFB-3C57D7B153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32067">
            <a:off x="3787004" y="5353868"/>
            <a:ext cx="941402" cy="91342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DBEB8D1A-14A0-1ADD-6535-8346C29373E5}"/>
              </a:ext>
            </a:extLst>
          </p:cNvPr>
          <p:cNvSpPr/>
          <p:nvPr/>
        </p:nvSpPr>
        <p:spPr>
          <a:xfrm>
            <a:off x="4643560" y="5484930"/>
            <a:ext cx="1219698" cy="218592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5971F202-E89B-D4BD-D63D-A94952B462FC}"/>
              </a:ext>
            </a:extLst>
          </p:cNvPr>
          <p:cNvSpPr txBox="1"/>
          <p:nvPr/>
        </p:nvSpPr>
        <p:spPr>
          <a:xfrm>
            <a:off x="4643560" y="5178597"/>
            <a:ext cx="3806948" cy="2185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>
            <a:lvl1pPr>
              <a:defRPr sz="700" b="1">
                <a:solidFill>
                  <a:srgbClr val="203864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sz="1050" b="0">
                <a:latin typeface="Malgun Gothic" panose="020B0503020000020004" pitchFamily="34" charset="-127"/>
                <a:ea typeface="Malgun Gothic" panose="020B0503020000020004" pitchFamily="34" charset="-127"/>
              </a:rPr>
              <a:t>AI-900 : Microsoft Azure AI Fundamentals</a:t>
            </a:r>
          </a:p>
        </p:txBody>
      </p:sp>
      <p:sp>
        <p:nvSpPr>
          <p:cNvPr id="7" name="10일 2:30pm…">
            <a:extLst>
              <a:ext uri="{FF2B5EF4-FFF2-40B4-BE49-F238E27FC236}">
                <a16:creationId xmlns:a16="http://schemas.microsoft.com/office/drawing/2014/main" id="{73D433CB-C576-A22E-F7F3-C03BD9D70C02}"/>
              </a:ext>
            </a:extLst>
          </p:cNvPr>
          <p:cNvSpPr txBox="1"/>
          <p:nvPr/>
        </p:nvSpPr>
        <p:spPr>
          <a:xfrm>
            <a:off x="6049765" y="5409957"/>
            <a:ext cx="3666134" cy="954103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공급자 사이트의 세부 정보 보기 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2CB68-9F6C-0751-58B4-5C9F360F7BE0}"/>
              </a:ext>
            </a:extLst>
          </p:cNvPr>
          <p:cNvSpPr txBox="1"/>
          <p:nvPr/>
        </p:nvSpPr>
        <p:spPr>
          <a:xfrm>
            <a:off x="176313" y="1291473"/>
            <a:ext cx="1164742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00000"/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sz="2400">
                <a:ea typeface="+mn-lt"/>
                <a:cs typeface="+mn-lt"/>
                <a:hlinkClick r:id="rId4"/>
              </a:rPr>
              <a:t>https://www.microsoft.com/en-us/learning/dashboard.aspx</a:t>
            </a:r>
            <a:endParaRPr lang="ko-KR" sz="240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buSzPct val="100000"/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sz="2400">
                <a:ea typeface="+mn-lt"/>
                <a:cs typeface="+mn-lt"/>
              </a:rPr>
              <a:t>대시보드 접속 &gt; '인증'</a:t>
            </a:r>
            <a:r>
              <a:rPr lang="ko-KR" altLang="en-US" sz="2400">
                <a:ea typeface="+mn-lt"/>
                <a:cs typeface="+mn-lt"/>
              </a:rPr>
              <a:t> 탭 확인</a:t>
            </a:r>
            <a:endParaRPr lang="ko-KR" sz="2400"/>
          </a:p>
        </p:txBody>
      </p:sp>
    </p:spTree>
    <p:extLst>
      <p:ext uri="{BB962C8B-B14F-4D97-AF65-F5344CB8AC3E}">
        <p14:creationId xmlns:p14="http://schemas.microsoft.com/office/powerpoint/2010/main" val="1496923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62C38457-BD29-7D4C-0FC5-48AB74D64EF9}"/>
              </a:ext>
            </a:extLst>
          </p:cNvPr>
          <p:cNvSpPr txBox="1"/>
          <p:nvPr/>
        </p:nvSpPr>
        <p:spPr>
          <a:xfrm>
            <a:off x="505543" y="337969"/>
            <a:ext cx="789473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성적표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받기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스크린샷 2022-04-21 오후 12.00.12.png" descr="스크린샷 2022-04-21 오후 12.00.12.png">
            <a:extLst>
              <a:ext uri="{FF2B5EF4-FFF2-40B4-BE49-F238E27FC236}">
                <a16:creationId xmlns:a16="http://schemas.microsoft.com/office/drawing/2014/main" id="{F7C6C322-7E98-AFEC-2D70-82F9554B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83" y="1274235"/>
            <a:ext cx="7962426" cy="2485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C786F042-E1E1-18EA-B06F-A497D4E819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32067">
            <a:off x="9108457" y="2348624"/>
            <a:ext cx="697840" cy="70496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B8E0B66F-6E6B-C808-14C6-1E69781F3C84}"/>
              </a:ext>
            </a:extLst>
          </p:cNvPr>
          <p:cNvSpPr/>
          <p:nvPr/>
        </p:nvSpPr>
        <p:spPr>
          <a:xfrm>
            <a:off x="8081883" y="2514812"/>
            <a:ext cx="952559" cy="185947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10일 2:30pm…">
            <a:extLst>
              <a:ext uri="{FF2B5EF4-FFF2-40B4-BE49-F238E27FC236}">
                <a16:creationId xmlns:a16="http://schemas.microsoft.com/office/drawing/2014/main" id="{7F6DB375-7987-F483-1D36-69F4888F2F65}"/>
              </a:ext>
            </a:extLst>
          </p:cNvPr>
          <p:cNvSpPr txBox="1"/>
          <p:nvPr/>
        </p:nvSpPr>
        <p:spPr>
          <a:xfrm>
            <a:off x="6575892" y="3081947"/>
            <a:ext cx="4211974" cy="523216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점수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보고서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보기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스크린샷 2022-04-21 오후 12.01.07.png" descr="스크린샷 2022-04-21 오후 12.01.07.png">
            <a:extLst>
              <a:ext uri="{FF2B5EF4-FFF2-40B4-BE49-F238E27FC236}">
                <a16:creationId xmlns:a16="http://schemas.microsoft.com/office/drawing/2014/main" id="{FBFC2C88-A767-C6A8-5570-AF49DFB73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" r="-132" b="26748"/>
          <a:stretch/>
        </p:blipFill>
        <p:spPr>
          <a:xfrm>
            <a:off x="2125386" y="4295240"/>
            <a:ext cx="7961661" cy="171992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51DDFCC5-B0AC-6127-68E4-12AD17D2E6B5}"/>
              </a:ext>
            </a:extLst>
          </p:cNvPr>
          <p:cNvSpPr/>
          <p:nvPr/>
        </p:nvSpPr>
        <p:spPr>
          <a:xfrm>
            <a:off x="8484837" y="5280598"/>
            <a:ext cx="666245" cy="404068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10일 2:30pm…">
            <a:extLst>
              <a:ext uri="{FF2B5EF4-FFF2-40B4-BE49-F238E27FC236}">
                <a16:creationId xmlns:a16="http://schemas.microsoft.com/office/drawing/2014/main" id="{4B9BE23E-7B34-70DC-10D7-612DE23E59DB}"/>
              </a:ext>
            </a:extLst>
          </p:cNvPr>
          <p:cNvSpPr txBox="1"/>
          <p:nvPr/>
        </p:nvSpPr>
        <p:spPr>
          <a:xfrm>
            <a:off x="7841593" y="6078334"/>
            <a:ext cx="2148016" cy="523216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보기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클릭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78D6072-716F-FCF0-EF0B-8EA704057786}"/>
              </a:ext>
            </a:extLst>
          </p:cNvPr>
          <p:cNvSpPr txBox="1"/>
          <p:nvPr/>
        </p:nvSpPr>
        <p:spPr>
          <a:xfrm>
            <a:off x="3721514" y="5283739"/>
            <a:ext cx="604200" cy="243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 b="1">
                <a:solidFill>
                  <a:srgbClr val="535353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b="0">
                <a:latin typeface="Malgun Gothic" panose="020B0503020000020004" pitchFamily="34" charset="-127"/>
                <a:ea typeface="Malgun Gothic" panose="020B0503020000020004" pitchFamily="34" charset="-127"/>
              </a:rPr>
              <a:t>AI-900</a:t>
            </a:r>
          </a:p>
        </p:txBody>
      </p:sp>
      <p:pic>
        <p:nvPicPr>
          <p:cNvPr id="19" name="Picture 2" descr="Picture 2">
            <a:extLst>
              <a:ext uri="{FF2B5EF4-FFF2-40B4-BE49-F238E27FC236}">
                <a16:creationId xmlns:a16="http://schemas.microsoft.com/office/drawing/2014/main" id="{D925E190-205D-7C2D-CE4E-DC57DDC6E6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832067">
            <a:off x="9222400" y="5247072"/>
            <a:ext cx="697840" cy="7049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883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0일 2:30pm…">
            <a:extLst>
              <a:ext uri="{FF2B5EF4-FFF2-40B4-BE49-F238E27FC236}">
                <a16:creationId xmlns:a16="http://schemas.microsoft.com/office/drawing/2014/main" id="{A15463A0-B433-4703-AF3B-8DACC56974C4}"/>
              </a:ext>
            </a:extLst>
          </p:cNvPr>
          <p:cNvSpPr txBox="1"/>
          <p:nvPr/>
        </p:nvSpPr>
        <p:spPr>
          <a:xfrm>
            <a:off x="7789248" y="1674779"/>
            <a:ext cx="3092112" cy="931203"/>
          </a:xfrm>
          <a:prstGeom prst="rect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numCol="1" anchor="t">
            <a:noAutofit/>
          </a:bodyPr>
          <a:lstStyle>
            <a:lvl1pPr algn="ctr">
              <a:defRPr sz="28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성적표</a:t>
            </a:r>
            <a:r>
              <a:rPr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latin typeface="Malgun Gothic" panose="020B0503020000020004" pitchFamily="34" charset="-127"/>
                <a:ea typeface="Malgun Gothic" panose="020B0503020000020004" pitchFamily="34" charset="-127"/>
              </a:rPr>
              <a:t>다운로드</a:t>
            </a:r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ore-KR">
                <a:latin typeface="Malgun Gothic" panose="020B0503020000020004" pitchFamily="34" charset="-127"/>
                <a:ea typeface="Malgun Gothic" panose="020B0503020000020004" pitchFamily="34" charset="-127"/>
              </a:rPr>
              <a:t>(PDF</a:t>
            </a:r>
            <a:r>
              <a:rPr lang="ko-Kore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저장</a:t>
            </a:r>
            <a:r>
              <a:rPr lang="en-US" altLang="ko-Kore-KR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스크린샷 2022-04-21 오후 12.04.49.png" descr="스크린샷 2022-04-21 오후 12.04.49.png">
            <a:extLst>
              <a:ext uri="{FF2B5EF4-FFF2-40B4-BE49-F238E27FC236}">
                <a16:creationId xmlns:a16="http://schemas.microsoft.com/office/drawing/2014/main" id="{F8669ECC-D81F-AD3E-EAB8-5D708E04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92" y="1674779"/>
            <a:ext cx="5582955" cy="40102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E6D32CC6-09CD-63D3-D818-EC636C006176}"/>
              </a:ext>
            </a:extLst>
          </p:cNvPr>
          <p:cNvSpPr/>
          <p:nvPr/>
        </p:nvSpPr>
        <p:spPr>
          <a:xfrm>
            <a:off x="6947996" y="1579330"/>
            <a:ext cx="394864" cy="547577"/>
          </a:xfrm>
          <a:prstGeom prst="rect">
            <a:avLst/>
          </a:prstGeom>
          <a:noFill/>
          <a:ln w="28575" cap="flat">
            <a:solidFill>
              <a:srgbClr val="005757"/>
            </a:solidFill>
            <a:prstDash val="sysDash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5BB97-499D-DEA3-0AFA-CC244D166AD4}"/>
              </a:ext>
            </a:extLst>
          </p:cNvPr>
          <p:cNvSpPr txBox="1"/>
          <p:nvPr/>
        </p:nvSpPr>
        <p:spPr>
          <a:xfrm>
            <a:off x="505543" y="337969"/>
            <a:ext cx="789473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성적표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다운로드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제출</a:t>
            </a:r>
            <a:endParaRPr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26EC74F-3DA2-AFED-AFEB-B67747368939}"/>
              </a:ext>
            </a:extLst>
          </p:cNvPr>
          <p:cNvSpPr txBox="1"/>
          <p:nvPr/>
        </p:nvSpPr>
        <p:spPr>
          <a:xfrm>
            <a:off x="3837238" y="2387546"/>
            <a:ext cx="604200" cy="218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800" b="1">
                <a:solidFill>
                  <a:srgbClr val="535353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b="0">
                <a:latin typeface="Malgun Gothic" panose="020B0503020000020004" pitchFamily="34" charset="-127"/>
                <a:ea typeface="Malgun Gothic" panose="020B0503020000020004" pitchFamily="34" charset="-127"/>
              </a:rPr>
              <a:t>AI-900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34874-587E-9070-F9DD-7A449022A78C}"/>
              </a:ext>
            </a:extLst>
          </p:cNvPr>
          <p:cNvSpPr txBox="1"/>
          <p:nvPr/>
        </p:nvSpPr>
        <p:spPr>
          <a:xfrm>
            <a:off x="432687" y="5984538"/>
            <a:ext cx="11647422" cy="55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pPr marL="245087" indent="-245087" algn="ctr">
              <a:lnSpc>
                <a:spcPct val="120000"/>
              </a:lnSpc>
              <a:buSzPct val="100000"/>
              <a:buChar char="*"/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제출링크 </a:t>
            </a:r>
            <a:r>
              <a:rPr lang="en-US" altLang="ko-KR" sz="280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공지사항 참고</a:t>
            </a:r>
            <a:endParaRPr sz="280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41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65BB97-499D-DEA3-0AFA-CC244D166AD4}"/>
              </a:ext>
            </a:extLst>
          </p:cNvPr>
          <p:cNvSpPr txBox="1"/>
          <p:nvPr/>
        </p:nvSpPr>
        <p:spPr>
          <a:xfrm>
            <a:off x="505543" y="337969"/>
            <a:ext cx="870658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자격증</a:t>
            </a:r>
            <a:r>
              <a:rPr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다운로드</a:t>
            </a:r>
            <a:r>
              <a:rPr>
                <a:solidFill>
                  <a:schemeClr val="bg1"/>
                </a:solidFill>
                <a:latin typeface="Malgun Gothic"/>
                <a:ea typeface="Malgun Gothic"/>
              </a:rPr>
              <a:t>, </a:t>
            </a:r>
            <a:r>
              <a:rPr err="1">
                <a:solidFill>
                  <a:schemeClr val="bg1"/>
                </a:solidFill>
                <a:latin typeface="Malgun Gothic"/>
                <a:ea typeface="Malgun Gothic"/>
              </a:rPr>
              <a:t>제출</a:t>
            </a:r>
            <a:r>
              <a:rPr lang="ko-KR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en-US" altLang="ko-KR">
                <a:solidFill>
                  <a:schemeClr val="bg1"/>
                </a:solidFill>
                <a:latin typeface="Malgun Gothic"/>
                <a:ea typeface="Malgun Gothic"/>
              </a:rPr>
              <a:t>(</a:t>
            </a:r>
            <a:r>
              <a:rPr lang="en-US" altLang="ko-KR" err="1">
                <a:solidFill>
                  <a:schemeClr val="bg1"/>
                </a:solidFill>
                <a:latin typeface="Malgun Gothic"/>
                <a:ea typeface="Malgun Gothic"/>
              </a:rPr>
              <a:t>합격자만</a:t>
            </a:r>
            <a:r>
              <a:rPr lang="en-US" altLang="ko-KR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en-US" altLang="ko-KR" err="1">
                <a:solidFill>
                  <a:schemeClr val="bg1"/>
                </a:solidFill>
                <a:latin typeface="Malgun Gothic"/>
                <a:ea typeface="Malgun Gothic"/>
              </a:rPr>
              <a:t>제출</a:t>
            </a:r>
            <a:r>
              <a:rPr lang="en-US" altLang="ko-KR">
                <a:solidFill>
                  <a:schemeClr val="bg1"/>
                </a:solidFill>
                <a:latin typeface="Malgun Gothic"/>
                <a:ea typeface="Malgun Gothic"/>
              </a:rPr>
              <a:t>)</a:t>
            </a:r>
            <a:endParaRPr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34874-587E-9070-F9DD-7A449022A78C}"/>
              </a:ext>
            </a:extLst>
          </p:cNvPr>
          <p:cNvSpPr txBox="1"/>
          <p:nvPr/>
        </p:nvSpPr>
        <p:spPr>
          <a:xfrm>
            <a:off x="6542930" y="3890818"/>
            <a:ext cx="4910488" cy="55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45087" indent="-245087" algn="ctr">
              <a:lnSpc>
                <a:spcPct val="120000"/>
              </a:lnSpc>
              <a:buSzPct val="100000"/>
              <a:buChar char="*"/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제출링크 </a:t>
            </a:r>
            <a:r>
              <a:rPr lang="en-US" altLang="ko-KR" sz="280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공지사항 참고</a:t>
            </a:r>
            <a:endParaRPr sz="280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2D39C-AF16-D080-1C8D-C89DC1A05831}"/>
              </a:ext>
            </a:extLst>
          </p:cNvPr>
          <p:cNvSpPr txBox="1"/>
          <p:nvPr/>
        </p:nvSpPr>
        <p:spPr>
          <a:xfrm>
            <a:off x="176313" y="1234501"/>
            <a:ext cx="1164742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45719" tIns="45720" rIns="45719" bIns="45720" anchor="t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00000"/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sz="2400">
                <a:ea typeface="+mn-lt"/>
                <a:cs typeface="+mn-lt"/>
                <a:hlinkClick r:id="rId2"/>
              </a:rPr>
              <a:t>https://www.microsoft.com/en-us/learning/dashboard.aspx</a:t>
            </a:r>
            <a:endParaRPr lang="ko-KR" sz="240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buSzPct val="100000"/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sz="2400">
                <a:ea typeface="+mn-lt"/>
                <a:cs typeface="+mn-lt"/>
              </a:rPr>
              <a:t>대시보드 접속 &gt; '인증'</a:t>
            </a:r>
            <a:r>
              <a:rPr lang="ko-KR" altLang="en-US" sz="2400">
                <a:ea typeface="+mn-lt"/>
                <a:cs typeface="+mn-lt"/>
              </a:rPr>
              <a:t> 탭 확인</a:t>
            </a:r>
            <a:endParaRPr lang="ko-KR" sz="2400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718EB560-CC8A-144A-85F4-3A0E306E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10" y="2330294"/>
            <a:ext cx="5477854" cy="3365337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AFE5EEAC-1F0E-5ABE-5589-E71D7B998293}"/>
              </a:ext>
            </a:extLst>
          </p:cNvPr>
          <p:cNvSpPr txBox="1"/>
          <p:nvPr/>
        </p:nvSpPr>
        <p:spPr>
          <a:xfrm>
            <a:off x="6820663" y="2860424"/>
            <a:ext cx="4242395" cy="1188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110000"/>
              </a:lnSpc>
              <a:defRPr sz="22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Malgun Gothic"/>
                <a:ea typeface="Malgun Gothic"/>
              </a:rPr>
              <a:t>&lt; 좌측과 같은 형태의 자격증       다운로드 하여 pdf로 제출</a:t>
            </a:r>
            <a:endParaRPr lang="ko-K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B95B1-706F-1FF7-C85F-2E1BF05D2F6E}"/>
              </a:ext>
            </a:extLst>
          </p:cNvPr>
          <p:cNvSpPr txBox="1"/>
          <p:nvPr/>
        </p:nvSpPr>
        <p:spPr>
          <a:xfrm>
            <a:off x="276013" y="5820743"/>
            <a:ext cx="116474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2000" b="1">
                <a:solidFill>
                  <a:srgbClr val="2F6DE2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endParaRPr lang="ko-KR" sz="24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CD352-DD25-5261-A2B5-8EC909D5846F}"/>
              </a:ext>
            </a:extLst>
          </p:cNvPr>
          <p:cNvSpPr txBox="1"/>
          <p:nvPr/>
        </p:nvSpPr>
        <p:spPr>
          <a:xfrm>
            <a:off x="294831" y="6105970"/>
            <a:ext cx="113958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err="1">
                <a:latin typeface="맑은 고딕"/>
                <a:ea typeface="맑은 고딕"/>
              </a:rPr>
              <a:t>자격증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저장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en-US" altLang="ko-KR" err="1">
                <a:latin typeface="맑은 고딕"/>
                <a:ea typeface="맑은 고딕"/>
              </a:rPr>
              <a:t>참고링크</a:t>
            </a:r>
            <a:r>
              <a:rPr lang="en-US" altLang="ko-KR">
                <a:latin typeface="맑은 고딕"/>
                <a:ea typeface="맑은 고딕"/>
              </a:rPr>
              <a:t> : </a:t>
            </a:r>
            <a:r>
              <a:rPr lang="en-US" altLang="ko-KR">
                <a:latin typeface="맑은 고딕"/>
                <a:ea typeface="맑은 고딕"/>
                <a:hlinkClick r:id="rId4"/>
              </a:rPr>
              <a:t>https://learn.microsoft.com/ko-kr/certifications/view-use-share-certificates-badges</a:t>
            </a:r>
            <a:br>
              <a:rPr lang="en-US" altLang="ko-KR">
                <a:latin typeface="맑은 고딕"/>
                <a:ea typeface="맑은 고딕"/>
              </a:rPr>
            </a:b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736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">
            <a:extLst>
              <a:ext uri="{FF2B5EF4-FFF2-40B4-BE49-F238E27FC236}">
                <a16:creationId xmlns:a16="http://schemas.microsoft.com/office/drawing/2014/main" id="{863D54BB-1221-BFBD-90C1-9A44C5067595}"/>
              </a:ext>
            </a:extLst>
          </p:cNvPr>
          <p:cNvSpPr/>
          <p:nvPr/>
        </p:nvSpPr>
        <p:spPr>
          <a:xfrm>
            <a:off x="896363" y="1948233"/>
            <a:ext cx="10419423" cy="2621280"/>
          </a:xfrm>
          <a:prstGeom prst="rect">
            <a:avLst/>
          </a:prstGeom>
          <a:solidFill>
            <a:schemeClr val="accent1">
              <a:lumMod val="40000"/>
              <a:lumOff val="60000"/>
              <a:alpha val="4280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A8CC94C-C61C-B218-1070-D49DDF85EF40}"/>
              </a:ext>
            </a:extLst>
          </p:cNvPr>
          <p:cNvSpPr txBox="1"/>
          <p:nvPr/>
        </p:nvSpPr>
        <p:spPr>
          <a:xfrm>
            <a:off x="2029681" y="2395257"/>
            <a:ext cx="8841899" cy="168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600" b="1"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① </a:t>
            </a:r>
            <a:r>
              <a:rPr sz="24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신분증</a:t>
            </a:r>
            <a:r>
              <a:rPr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(1순위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여권</a:t>
            </a:r>
            <a:r>
              <a:rPr lang="ko-KR" altLang="en-US"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 2순위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운전면허증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or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주민등록증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   </a:t>
            </a:r>
          </a:p>
          <a:p>
            <a:pPr>
              <a:lnSpc>
                <a:spcPct val="150000"/>
              </a:lnSpc>
              <a:defRPr sz="2600" b="1"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② </a:t>
            </a:r>
            <a:r>
              <a:rPr sz="24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노트북</a:t>
            </a:r>
            <a:r>
              <a:rPr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마이크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캠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내장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 </a:t>
            </a:r>
            <a:r>
              <a:rPr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or</a:t>
            </a:r>
            <a:r>
              <a:rPr lang="ko-KR" altLang="en-US"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4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데스크탑</a:t>
            </a:r>
            <a:r>
              <a:rPr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마이크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웹캠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별도로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준비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필요</a:t>
            </a:r>
            <a:r>
              <a:rPr lang="en-US" altLang="ko-KR"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br>
              <a:rPr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③ </a:t>
            </a:r>
            <a:r>
              <a:rPr sz="24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휴대폰</a:t>
            </a:r>
            <a:r>
              <a:rPr sz="24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신분증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및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환경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체크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위해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사진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촬영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spc="-150" err="1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필요</a:t>
            </a:r>
            <a:r>
              <a:rPr sz="2000" spc="-15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192F8C5-2561-9397-2142-5B62E3F598A9}"/>
              </a:ext>
            </a:extLst>
          </p:cNvPr>
          <p:cNvSpPr txBox="1"/>
          <p:nvPr/>
        </p:nvSpPr>
        <p:spPr>
          <a:xfrm>
            <a:off x="505543" y="337969"/>
            <a:ext cx="421924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준비사항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 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0C863E05-5CC5-485A-FB4F-B0ACBE1360F8}"/>
              </a:ext>
            </a:extLst>
          </p:cNvPr>
          <p:cNvSpPr txBox="1"/>
          <p:nvPr/>
        </p:nvSpPr>
        <p:spPr>
          <a:xfrm>
            <a:off x="896363" y="4973394"/>
            <a:ext cx="10419423" cy="1084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40000"/>
              </a:lnSpc>
              <a:defRPr sz="1600" b="1">
                <a:solidFill>
                  <a:srgbClr val="FF0000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*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시험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주관사가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영어권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국가의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회사이기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때문에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이름이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명시된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여권을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가장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잘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인지합니다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.</a:t>
            </a:r>
          </a:p>
          <a:p>
            <a:pPr algn="ctr">
              <a:lnSpc>
                <a:spcPct val="140000"/>
              </a:lnSpc>
              <a:defRPr sz="1600" b="1">
                <a:solidFill>
                  <a:srgbClr val="FF0000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시험마다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감독관이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배정되어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진행되며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,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국내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신분증으로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진행으로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인증이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어려울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경우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b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</a:b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영어로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한국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정부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발행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신분증이라는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내용을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채팅으로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설명할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수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있으면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도움이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spc="-15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됩니다</a:t>
            </a:r>
            <a:r>
              <a:rPr spc="-15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6179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681040-C62D-3C56-CAC7-A1249B84AADD}"/>
              </a:ext>
            </a:extLst>
          </p:cNvPr>
          <p:cNvSpPr txBox="1"/>
          <p:nvPr/>
        </p:nvSpPr>
        <p:spPr>
          <a:xfrm>
            <a:off x="2200995" y="3132445"/>
            <a:ext cx="8025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spc="-300">
                <a:solidFill>
                  <a:schemeClr val="bg1"/>
                </a:solidFill>
                <a:latin typeface="+mn-ea"/>
              </a:rPr>
              <a:t>MS </a:t>
            </a:r>
            <a:r>
              <a:rPr kumimoji="1" lang="ko-Kore-KR" altLang="en-US" sz="3200" spc="-300">
                <a:solidFill>
                  <a:schemeClr val="bg1"/>
                </a:solidFill>
                <a:latin typeface="+mn-ea"/>
              </a:rPr>
              <a:t>자격증</a:t>
            </a:r>
            <a:r>
              <a:rPr kumimoji="1" lang="ko-KR" altLang="en-US" sz="3200" spc="-300">
                <a:solidFill>
                  <a:schemeClr val="bg1"/>
                </a:solidFill>
                <a:latin typeface="+mn-ea"/>
              </a:rPr>
              <a:t> 시험</a:t>
            </a:r>
            <a:endParaRPr kumimoji="1" lang="en-US" altLang="ko-KR" sz="3200" spc="-30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3200" b="1" spc="-300">
                <a:solidFill>
                  <a:schemeClr val="bg1"/>
                </a:solidFill>
                <a:latin typeface="+mn-ea"/>
              </a:rPr>
              <a:t>응시 가이드</a:t>
            </a:r>
            <a:endParaRPr kumimoji="1" lang="ko-Kore-KR" altLang="en-US" sz="3200" b="1" spc="-3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스크린샷 2022-04-20 오전 10.45.54.png" descr="스크린샷 2022-04-20 오전 10.45.54.png">
            <a:extLst>
              <a:ext uri="{FF2B5EF4-FFF2-40B4-BE49-F238E27FC236}">
                <a16:creationId xmlns:a16="http://schemas.microsoft.com/office/drawing/2014/main" id="{3F24BE41-56BC-F92B-0818-443832EE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42" t="7407" r="9790" b="5568"/>
          <a:stretch>
            <a:fillRect/>
          </a:stretch>
        </p:blipFill>
        <p:spPr>
          <a:xfrm>
            <a:off x="10716768" y="363500"/>
            <a:ext cx="1072357" cy="143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2" extrusionOk="0">
                <a:moveTo>
                  <a:pt x="10818" y="0"/>
                </a:moveTo>
                <a:cubicBezTo>
                  <a:pt x="9801" y="0"/>
                  <a:pt x="1476" y="1873"/>
                  <a:pt x="793" y="2255"/>
                </a:cubicBezTo>
                <a:cubicBezTo>
                  <a:pt x="502" y="2418"/>
                  <a:pt x="229" y="2711"/>
                  <a:pt x="130" y="2963"/>
                </a:cubicBezTo>
                <a:cubicBezTo>
                  <a:pt x="15" y="3256"/>
                  <a:pt x="-21" y="5243"/>
                  <a:pt x="12" y="9258"/>
                </a:cubicBezTo>
                <a:lnTo>
                  <a:pt x="58" y="15125"/>
                </a:lnTo>
                <a:lnTo>
                  <a:pt x="714" y="16118"/>
                </a:lnTo>
                <a:cubicBezTo>
                  <a:pt x="2012" y="18083"/>
                  <a:pt x="5045" y="19864"/>
                  <a:pt x="9395" y="21208"/>
                </a:cubicBezTo>
                <a:cubicBezTo>
                  <a:pt x="10068" y="21417"/>
                  <a:pt x="10698" y="21589"/>
                  <a:pt x="10792" y="21592"/>
                </a:cubicBezTo>
                <a:cubicBezTo>
                  <a:pt x="11077" y="21600"/>
                  <a:pt x="13135" y="20927"/>
                  <a:pt x="14499" y="20383"/>
                </a:cubicBezTo>
                <a:cubicBezTo>
                  <a:pt x="17747" y="19087"/>
                  <a:pt x="19889" y="17662"/>
                  <a:pt x="20903" y="16122"/>
                </a:cubicBezTo>
                <a:lnTo>
                  <a:pt x="21494" y="15233"/>
                </a:lnTo>
                <a:lnTo>
                  <a:pt x="21533" y="9056"/>
                </a:lnTo>
                <a:lnTo>
                  <a:pt x="21579" y="2875"/>
                </a:lnTo>
                <a:lnTo>
                  <a:pt x="21074" y="2467"/>
                </a:lnTo>
                <a:cubicBezTo>
                  <a:pt x="20604" y="2084"/>
                  <a:pt x="20277" y="1988"/>
                  <a:pt x="16067" y="1027"/>
                </a:cubicBezTo>
                <a:cubicBezTo>
                  <a:pt x="13021" y="331"/>
                  <a:pt x="11326" y="0"/>
                  <a:pt x="1081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257479-101A-9300-F8C1-7D143F88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88" y="2660022"/>
            <a:ext cx="1676909" cy="2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4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0FF066-E0B0-D4EB-A81F-028D2642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1" y="572142"/>
            <a:ext cx="1676909" cy="21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81040-C62D-3C56-CAC7-A1249B84AADD}"/>
              </a:ext>
            </a:extLst>
          </p:cNvPr>
          <p:cNvSpPr txBox="1"/>
          <p:nvPr/>
        </p:nvSpPr>
        <p:spPr>
          <a:xfrm>
            <a:off x="2083452" y="2091132"/>
            <a:ext cx="80250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200" spc="-300">
                <a:solidFill>
                  <a:schemeClr val="bg1"/>
                </a:solidFill>
                <a:latin typeface="+mn-ea"/>
              </a:rPr>
              <a:t>0</a:t>
            </a:r>
            <a:r>
              <a:rPr kumimoji="1" lang="en-US" altLang="ko-KR" sz="8200" spc="-300">
                <a:solidFill>
                  <a:schemeClr val="bg1"/>
                </a:solidFill>
                <a:latin typeface="+mn-ea"/>
              </a:rPr>
              <a:t>2</a:t>
            </a:r>
            <a:endParaRPr kumimoji="1" lang="en-US" altLang="ko-Kore-KR" sz="8200" spc="-30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sz="8200" b="1" spc="-300">
                <a:solidFill>
                  <a:schemeClr val="bg1"/>
                </a:solidFill>
                <a:latin typeface="+mn-ea"/>
              </a:rPr>
              <a:t>MS </a:t>
            </a:r>
            <a:r>
              <a:rPr kumimoji="1" lang="ko-KR" altLang="en-US" sz="8200" b="1" spc="-300">
                <a:solidFill>
                  <a:schemeClr val="bg1"/>
                </a:solidFill>
                <a:latin typeface="+mn-ea"/>
              </a:rPr>
              <a:t>회원가입</a:t>
            </a:r>
            <a:endParaRPr kumimoji="1" lang="ko-Kore-KR" altLang="en-US" sz="8200" b="1" spc="-3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스크린샷 2022-04-20 오전 10.45.54.png" descr="스크린샷 2022-04-20 오전 10.45.54.png">
            <a:extLst>
              <a:ext uri="{FF2B5EF4-FFF2-40B4-BE49-F238E27FC236}">
                <a16:creationId xmlns:a16="http://schemas.microsoft.com/office/drawing/2014/main" id="{3F24BE41-56BC-F92B-0818-443832EE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" t="7407" r="9790" b="5568"/>
          <a:stretch>
            <a:fillRect/>
          </a:stretch>
        </p:blipFill>
        <p:spPr>
          <a:xfrm>
            <a:off x="10716768" y="363500"/>
            <a:ext cx="1072357" cy="143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2" extrusionOk="0">
                <a:moveTo>
                  <a:pt x="10818" y="0"/>
                </a:moveTo>
                <a:cubicBezTo>
                  <a:pt x="9801" y="0"/>
                  <a:pt x="1476" y="1873"/>
                  <a:pt x="793" y="2255"/>
                </a:cubicBezTo>
                <a:cubicBezTo>
                  <a:pt x="502" y="2418"/>
                  <a:pt x="229" y="2711"/>
                  <a:pt x="130" y="2963"/>
                </a:cubicBezTo>
                <a:cubicBezTo>
                  <a:pt x="15" y="3256"/>
                  <a:pt x="-21" y="5243"/>
                  <a:pt x="12" y="9258"/>
                </a:cubicBezTo>
                <a:lnTo>
                  <a:pt x="58" y="15125"/>
                </a:lnTo>
                <a:lnTo>
                  <a:pt x="714" y="16118"/>
                </a:lnTo>
                <a:cubicBezTo>
                  <a:pt x="2012" y="18083"/>
                  <a:pt x="5045" y="19864"/>
                  <a:pt x="9395" y="21208"/>
                </a:cubicBezTo>
                <a:cubicBezTo>
                  <a:pt x="10068" y="21417"/>
                  <a:pt x="10698" y="21589"/>
                  <a:pt x="10792" y="21592"/>
                </a:cubicBezTo>
                <a:cubicBezTo>
                  <a:pt x="11077" y="21600"/>
                  <a:pt x="13135" y="20927"/>
                  <a:pt x="14499" y="20383"/>
                </a:cubicBezTo>
                <a:cubicBezTo>
                  <a:pt x="17747" y="19087"/>
                  <a:pt x="19889" y="17662"/>
                  <a:pt x="20903" y="16122"/>
                </a:cubicBezTo>
                <a:lnTo>
                  <a:pt x="21494" y="15233"/>
                </a:lnTo>
                <a:lnTo>
                  <a:pt x="21533" y="9056"/>
                </a:lnTo>
                <a:lnTo>
                  <a:pt x="21579" y="2875"/>
                </a:lnTo>
                <a:lnTo>
                  <a:pt x="21074" y="2467"/>
                </a:lnTo>
                <a:cubicBezTo>
                  <a:pt x="20604" y="2084"/>
                  <a:pt x="20277" y="1988"/>
                  <a:pt x="16067" y="1027"/>
                </a:cubicBezTo>
                <a:cubicBezTo>
                  <a:pt x="13021" y="331"/>
                  <a:pt x="11326" y="0"/>
                  <a:pt x="10818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305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스크린샷 2021-05-06 오전 10.43.38.png" descr="스크린샷 2021-05-06 오전 10.43.38.png"/>
          <p:cNvPicPr>
            <a:picLocks noChangeAspect="1"/>
          </p:cNvPicPr>
          <p:nvPr/>
        </p:nvPicPr>
        <p:blipFill>
          <a:blip r:embed="rId2"/>
          <a:srcRect l="4173" t="8751" r="4693" b="1250"/>
          <a:stretch>
            <a:fillRect/>
          </a:stretch>
        </p:blipFill>
        <p:spPr>
          <a:xfrm>
            <a:off x="1863304" y="1432127"/>
            <a:ext cx="8566032" cy="377091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Box 9"/>
          <p:cNvSpPr txBox="1"/>
          <p:nvPr/>
        </p:nvSpPr>
        <p:spPr>
          <a:xfrm>
            <a:off x="1210864" y="5645691"/>
            <a:ext cx="9770272" cy="707886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2400" b="1">
                <a:solidFill>
                  <a:srgbClr val="FF0000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sz="2000">
                <a:solidFill>
                  <a:srgbClr val="002060"/>
                </a:solidFill>
                <a:latin typeface="Malgun Gothic"/>
                <a:ea typeface="Malgun Gothic"/>
              </a:rPr>
              <a:t>※ @nextcity.kr </a:t>
            </a:r>
            <a:r>
              <a:rPr sz="2000" err="1">
                <a:solidFill>
                  <a:srgbClr val="002060"/>
                </a:solidFill>
                <a:latin typeface="Malgun Gothic"/>
                <a:ea typeface="Malgun Gothic"/>
              </a:rPr>
              <a:t>계정으로는</a:t>
            </a:r>
            <a:r>
              <a:rPr sz="2000">
                <a:solidFill>
                  <a:srgbClr val="002060"/>
                </a:solidFill>
                <a:latin typeface="Malgun Gothic"/>
                <a:ea typeface="Malgun Gothic"/>
              </a:rPr>
              <a:t> </a:t>
            </a:r>
            <a:r>
              <a:rPr sz="2000" err="1">
                <a:solidFill>
                  <a:srgbClr val="002060"/>
                </a:solidFill>
                <a:latin typeface="Malgun Gothic"/>
                <a:ea typeface="Malgun Gothic"/>
              </a:rPr>
              <a:t>시험</a:t>
            </a:r>
            <a:r>
              <a:rPr sz="2000">
                <a:solidFill>
                  <a:srgbClr val="002060"/>
                </a:solidFill>
                <a:latin typeface="Malgun Gothic"/>
                <a:ea typeface="Malgun Gothic"/>
              </a:rPr>
              <a:t> </a:t>
            </a:r>
            <a:r>
              <a:rPr sz="2000" err="1">
                <a:solidFill>
                  <a:srgbClr val="002060"/>
                </a:solidFill>
                <a:latin typeface="Malgun Gothic"/>
                <a:ea typeface="Malgun Gothic"/>
              </a:rPr>
              <a:t>응시가</a:t>
            </a:r>
            <a:r>
              <a:rPr sz="2000">
                <a:solidFill>
                  <a:srgbClr val="002060"/>
                </a:solidFill>
                <a:latin typeface="Malgun Gothic"/>
                <a:ea typeface="Malgun Gothic"/>
              </a:rPr>
              <a:t> </a:t>
            </a:r>
            <a:r>
              <a:rPr sz="2000" err="1">
                <a:solidFill>
                  <a:srgbClr val="002060"/>
                </a:solidFill>
                <a:latin typeface="Malgun Gothic"/>
                <a:ea typeface="Malgun Gothic"/>
              </a:rPr>
              <a:t>불가능합니다</a:t>
            </a:r>
            <a:r>
              <a:rPr sz="2000">
                <a:solidFill>
                  <a:srgbClr val="002060"/>
                </a:solidFill>
                <a:latin typeface="Malgun Gothic"/>
                <a:ea typeface="Malgun Gothic"/>
              </a:rPr>
              <a:t>!</a:t>
            </a:r>
          </a:p>
          <a:p>
            <a:pPr algn="ctr">
              <a:defRPr sz="2400" b="1">
                <a:solidFill>
                  <a:srgbClr val="FF0000"/>
                </a:solidFill>
                <a:latin typeface="NanumSquareOTF Bold"/>
                <a:ea typeface="NanumSquareOTF Bold"/>
                <a:cs typeface="NanumSquareOTF Bold"/>
                <a:sym typeface="NanumSquareOTF Bold"/>
              </a:defRPr>
            </a:pPr>
            <a:r>
              <a:rPr sz="2000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(</a:t>
            </a:r>
            <a:r>
              <a:rPr sz="2000" err="1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회사</a:t>
            </a:r>
            <a:r>
              <a:rPr sz="2000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 </a:t>
            </a:r>
            <a:r>
              <a:rPr sz="2000" err="1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계정으로는</a:t>
            </a:r>
            <a:r>
              <a:rPr sz="2000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 </a:t>
            </a:r>
            <a:r>
              <a:rPr sz="2000" err="1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응시</a:t>
            </a:r>
            <a:r>
              <a:rPr sz="2000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 </a:t>
            </a:r>
            <a:r>
              <a:rPr sz="2000" err="1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불가</a:t>
            </a:r>
            <a:r>
              <a:rPr sz="2000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 / </a:t>
            </a:r>
            <a:r>
              <a:rPr sz="2000" err="1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개인</a:t>
            </a:r>
            <a:r>
              <a:rPr sz="2000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 </a:t>
            </a:r>
            <a:r>
              <a:rPr sz="2000" err="1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계정으로만</a:t>
            </a:r>
            <a:r>
              <a:rPr sz="2000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 </a:t>
            </a:r>
            <a:r>
              <a:rPr sz="2000" err="1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응시</a:t>
            </a:r>
            <a:r>
              <a:rPr sz="2000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 </a:t>
            </a:r>
            <a:r>
              <a:rPr sz="2000" err="1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가능</a:t>
            </a:r>
            <a:r>
              <a:rPr sz="2000">
                <a:solidFill>
                  <a:srgbClr val="002060"/>
                </a:solidFill>
                <a:highlight>
                  <a:srgbClr val="FFFF00"/>
                </a:highlight>
                <a:latin typeface="Malgun Gothic"/>
                <a:ea typeface="Malgun Gothic"/>
              </a:rPr>
              <a:t>)</a:t>
            </a:r>
          </a:p>
        </p:txBody>
      </p:sp>
      <p:sp>
        <p:nvSpPr>
          <p:cNvPr id="147" name="TextBox 3"/>
          <p:cNvSpPr txBox="1"/>
          <p:nvPr/>
        </p:nvSpPr>
        <p:spPr>
          <a:xfrm>
            <a:off x="9809236" y="2329958"/>
            <a:ext cx="2123171" cy="593091"/>
          </a:xfrm>
          <a:prstGeom prst="rect">
            <a:avLst/>
          </a:prstGeom>
          <a:solidFill>
            <a:srgbClr val="002060"/>
          </a:soli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r>
              <a:rPr spc="-150"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</a:p>
        </p:txBody>
      </p:sp>
      <p:sp>
        <p:nvSpPr>
          <p:cNvPr id="148" name="Rectangle 15"/>
          <p:cNvSpPr/>
          <p:nvPr/>
        </p:nvSpPr>
        <p:spPr>
          <a:xfrm>
            <a:off x="9998015" y="1432127"/>
            <a:ext cx="448577" cy="311087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pc="-15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9" name="Picture 2" descr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11674" y="1291498"/>
            <a:ext cx="938924" cy="93892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Box 5"/>
          <p:cNvSpPr txBox="1"/>
          <p:nvPr/>
        </p:nvSpPr>
        <p:spPr>
          <a:xfrm>
            <a:off x="505543" y="337969"/>
            <a:ext cx="8116773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pPr>
            <a:r>
              <a:rPr spc="-15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</a:t>
            </a:r>
            <a:r>
              <a:rPr spc="-15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pc="-15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생성</a:t>
            </a:r>
            <a:r>
              <a:rPr spc="-15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- </a:t>
            </a:r>
            <a:r>
              <a:rPr u="sng" spc="-150">
                <a:solidFill>
                  <a:schemeClr val="bg1"/>
                </a:solidFill>
                <a:uFill>
                  <a:solidFill>
                    <a:srgbClr val="0563C1"/>
                  </a:solidFill>
                </a:uFill>
                <a:latin typeface="Malgun Gothic" panose="020B0503020000020004" pitchFamily="34" charset="-127"/>
                <a:ea typeface="Malgun Gothic" panose="020B05030200000200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office.com</a:t>
            </a:r>
            <a:r>
              <a:rPr spc="-15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pc="-15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접속</a:t>
            </a:r>
            <a:r>
              <a:rPr spc="-15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sp>
        <p:nvSpPr>
          <p:cNvPr id="152" name="TextBox 9"/>
          <p:cNvSpPr txBox="1"/>
          <p:nvPr/>
        </p:nvSpPr>
        <p:spPr>
          <a:xfrm>
            <a:off x="1210864" y="5148709"/>
            <a:ext cx="9770272" cy="461665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b="1">
                <a:latin typeface="NanumSquareOTF Bold"/>
                <a:ea typeface="NanumSquareOTF Bold"/>
                <a:cs typeface="NanumSquareOTF Bold"/>
                <a:sym typeface="NanumSquareOTF Bold"/>
              </a:defRPr>
            </a:lvl1pPr>
          </a:lstStyle>
          <a:p>
            <a:r>
              <a:rPr b="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개인메일</a:t>
            </a:r>
            <a:r>
              <a:rPr b="0" spc="-15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계정을</a:t>
            </a:r>
            <a:r>
              <a:rPr b="0" spc="-15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활용해서</a:t>
            </a:r>
            <a:r>
              <a:rPr b="0" spc="-15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새로</a:t>
            </a:r>
            <a:r>
              <a:rPr b="0" spc="-15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회원가입을</a:t>
            </a:r>
            <a:r>
              <a:rPr b="0" spc="-15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진행해</a:t>
            </a:r>
            <a:r>
              <a:rPr b="0" spc="-15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b="0" spc="-15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주세요</a:t>
            </a:r>
            <a:r>
              <a:rPr b="0" spc="-15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0FF066-E0B0-D4EB-A81F-028D2642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1" y="572142"/>
            <a:ext cx="1676909" cy="21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81040-C62D-3C56-CAC7-A1249B84AADD}"/>
              </a:ext>
            </a:extLst>
          </p:cNvPr>
          <p:cNvSpPr txBox="1"/>
          <p:nvPr/>
        </p:nvSpPr>
        <p:spPr>
          <a:xfrm>
            <a:off x="2083452" y="2091132"/>
            <a:ext cx="80250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200" spc="-300">
                <a:solidFill>
                  <a:schemeClr val="bg1"/>
                </a:solidFill>
                <a:latin typeface="+mn-ea"/>
              </a:rPr>
              <a:t>03</a:t>
            </a:r>
            <a:endParaRPr kumimoji="1" lang="en-US" altLang="ko-Kore-KR" sz="8200" spc="-30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8200" b="1" spc="-300">
                <a:solidFill>
                  <a:schemeClr val="bg1"/>
                </a:solidFill>
                <a:latin typeface="+mn-ea"/>
              </a:rPr>
              <a:t>시험예약</a:t>
            </a:r>
            <a:endParaRPr kumimoji="1" lang="ko-Kore-KR" altLang="en-US" sz="8200" b="1" spc="-3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스크린샷 2022-04-20 오전 10.45.54.png" descr="스크린샷 2022-04-20 오전 10.45.54.png">
            <a:extLst>
              <a:ext uri="{FF2B5EF4-FFF2-40B4-BE49-F238E27FC236}">
                <a16:creationId xmlns:a16="http://schemas.microsoft.com/office/drawing/2014/main" id="{3F24BE41-56BC-F92B-0818-443832EE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" t="7407" r="9790" b="5568"/>
          <a:stretch>
            <a:fillRect/>
          </a:stretch>
        </p:blipFill>
        <p:spPr>
          <a:xfrm>
            <a:off x="10716768" y="363500"/>
            <a:ext cx="1072357" cy="143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2" extrusionOk="0">
                <a:moveTo>
                  <a:pt x="10818" y="0"/>
                </a:moveTo>
                <a:cubicBezTo>
                  <a:pt x="9801" y="0"/>
                  <a:pt x="1476" y="1873"/>
                  <a:pt x="793" y="2255"/>
                </a:cubicBezTo>
                <a:cubicBezTo>
                  <a:pt x="502" y="2418"/>
                  <a:pt x="229" y="2711"/>
                  <a:pt x="130" y="2963"/>
                </a:cubicBezTo>
                <a:cubicBezTo>
                  <a:pt x="15" y="3256"/>
                  <a:pt x="-21" y="5243"/>
                  <a:pt x="12" y="9258"/>
                </a:cubicBezTo>
                <a:lnTo>
                  <a:pt x="58" y="15125"/>
                </a:lnTo>
                <a:lnTo>
                  <a:pt x="714" y="16118"/>
                </a:lnTo>
                <a:cubicBezTo>
                  <a:pt x="2012" y="18083"/>
                  <a:pt x="5045" y="19864"/>
                  <a:pt x="9395" y="21208"/>
                </a:cubicBezTo>
                <a:cubicBezTo>
                  <a:pt x="10068" y="21417"/>
                  <a:pt x="10698" y="21589"/>
                  <a:pt x="10792" y="21592"/>
                </a:cubicBezTo>
                <a:cubicBezTo>
                  <a:pt x="11077" y="21600"/>
                  <a:pt x="13135" y="20927"/>
                  <a:pt x="14499" y="20383"/>
                </a:cubicBezTo>
                <a:cubicBezTo>
                  <a:pt x="17747" y="19087"/>
                  <a:pt x="19889" y="17662"/>
                  <a:pt x="20903" y="16122"/>
                </a:cubicBezTo>
                <a:lnTo>
                  <a:pt x="21494" y="15233"/>
                </a:lnTo>
                <a:lnTo>
                  <a:pt x="21533" y="9056"/>
                </a:lnTo>
                <a:lnTo>
                  <a:pt x="21579" y="2875"/>
                </a:lnTo>
                <a:lnTo>
                  <a:pt x="21074" y="2467"/>
                </a:lnTo>
                <a:cubicBezTo>
                  <a:pt x="20604" y="2084"/>
                  <a:pt x="20277" y="1988"/>
                  <a:pt x="16067" y="1027"/>
                </a:cubicBezTo>
                <a:cubicBezTo>
                  <a:pt x="13021" y="331"/>
                  <a:pt x="11326" y="0"/>
                  <a:pt x="10818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572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2DEB9AA-B98B-8648-F723-E160167C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71" y="1215408"/>
            <a:ext cx="5843004" cy="4167475"/>
          </a:xfrm>
          <a:prstGeom prst="rect">
            <a:avLst/>
          </a:prstGeom>
        </p:spPr>
      </p:pic>
      <p:sp>
        <p:nvSpPr>
          <p:cNvPr id="155" name="TextBox 15"/>
          <p:cNvSpPr txBox="1"/>
          <p:nvPr/>
        </p:nvSpPr>
        <p:spPr>
          <a:xfrm>
            <a:off x="8368935" y="2049806"/>
            <a:ext cx="2689427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rPr sz="20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생성한</a:t>
            </a:r>
            <a:endParaRPr sz="200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rPr sz="20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개인</a:t>
            </a:r>
            <a:r>
              <a:rPr sz="20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sz="20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계정으로</a:t>
            </a:r>
            <a:br>
              <a:rPr sz="200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sz="200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  <a:endParaRPr sz="20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6" name="Rectangle 5"/>
          <p:cNvSpPr/>
          <p:nvPr/>
        </p:nvSpPr>
        <p:spPr>
          <a:xfrm>
            <a:off x="8420820" y="1214474"/>
            <a:ext cx="516982" cy="302395"/>
          </a:xfrm>
          <a:prstGeom prst="rect">
            <a:avLst/>
          </a:prstGeom>
          <a:ln w="28575">
            <a:solidFill>
              <a:srgbClr val="005757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57" name="Picture 2" descr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75746" y="1129878"/>
            <a:ext cx="767943" cy="76794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Box 5"/>
          <p:cNvSpPr txBox="1"/>
          <p:nvPr/>
        </p:nvSpPr>
        <p:spPr>
          <a:xfrm>
            <a:off x="505543" y="337969"/>
            <a:ext cx="634677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3500">
                <a:solidFill>
                  <a:srgbClr val="2F6DE2"/>
                </a:solidFill>
                <a:latin typeface="나눔스퀘어OTF Bold"/>
                <a:ea typeface="나눔스퀘어OTF Bold"/>
                <a:cs typeface="나눔스퀘어OTF Bold"/>
                <a:sym typeface="나눔스퀘어OTF Bold"/>
              </a:defRPr>
            </a:lvl1pPr>
          </a:lstStyle>
          <a:p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시험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사이트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접속</a:t>
            </a:r>
            <a:r>
              <a:rPr 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및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  <a:r>
              <a: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sp>
        <p:nvSpPr>
          <p:cNvPr id="3" name="TextBox 15">
            <a:hlinkClick r:id="rId4"/>
            <a:extLst>
              <a:ext uri="{FF2B5EF4-FFF2-40B4-BE49-F238E27FC236}">
                <a16:creationId xmlns:a16="http://schemas.microsoft.com/office/drawing/2014/main" id="{740EE857-710A-5592-EAC9-1B78F9BCE725}"/>
              </a:ext>
            </a:extLst>
          </p:cNvPr>
          <p:cNvSpPr txBox="1"/>
          <p:nvPr/>
        </p:nvSpPr>
        <p:spPr>
          <a:xfrm>
            <a:off x="2782348" y="5594873"/>
            <a:ext cx="3108129" cy="919401"/>
          </a:xfrm>
          <a:prstGeom prst="roundRect">
            <a:avLst/>
          </a:prstGeom>
          <a:solidFill>
            <a:srgbClr val="002060"/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rPr lang="en-US" altLang="ko-KR" sz="2800" b="1">
                <a:latin typeface="Malgun Gothic" panose="020B0503020000020004" pitchFamily="34" charset="-127"/>
                <a:ea typeface="Malgun Gothic" panose="020B0503020000020004" pitchFamily="34" charset="-127"/>
              </a:rPr>
              <a:t>AI-900</a:t>
            </a:r>
          </a:p>
          <a:p>
            <a: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rPr lang="ko-KR" altLang="en-US" sz="2000">
                <a:latin typeface="Malgun Gothic" panose="020B0503020000020004" pitchFamily="34" charset="-127"/>
                <a:ea typeface="Malgun Gothic" panose="020B0503020000020004" pitchFamily="34" charset="-127"/>
              </a:rPr>
              <a:t>시험 페이지 이동 </a:t>
            </a:r>
            <a:r>
              <a:rPr lang="en-US" altLang="ko-KR" sz="2000"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endParaRPr sz="20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15">
            <a:hlinkClick r:id="rId5"/>
            <a:extLst>
              <a:ext uri="{FF2B5EF4-FFF2-40B4-BE49-F238E27FC236}">
                <a16:creationId xmlns:a16="http://schemas.microsoft.com/office/drawing/2014/main" id="{A0A6E47F-4AA7-D95A-24F4-153D29840E8C}"/>
              </a:ext>
            </a:extLst>
          </p:cNvPr>
          <p:cNvSpPr txBox="1"/>
          <p:nvPr/>
        </p:nvSpPr>
        <p:spPr>
          <a:xfrm>
            <a:off x="6195789" y="5594873"/>
            <a:ext cx="3108129" cy="919401"/>
          </a:xfrm>
          <a:prstGeom prst="roundRect">
            <a:avLst/>
          </a:prstGeom>
          <a:solidFill>
            <a:srgbClr val="002060"/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rPr lang="en-US" altLang="ko-KR" sz="2800" b="1">
                <a:latin typeface="Malgun Gothic" panose="020B0503020000020004" pitchFamily="34" charset="-127"/>
                <a:ea typeface="Malgun Gothic" panose="020B0503020000020004" pitchFamily="34" charset="-127"/>
              </a:rPr>
              <a:t>DP-900</a:t>
            </a:r>
          </a:p>
          <a:p>
            <a:pPr algn="ctr">
              <a:defRPr sz="3200">
                <a:solidFill>
                  <a:srgbClr val="FFFFFF"/>
                </a:solidFill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rPr lang="ko-KR" altLang="en-US" sz="2000">
                <a:latin typeface="Malgun Gothic" panose="020B0503020000020004" pitchFamily="34" charset="-127"/>
                <a:ea typeface="Malgun Gothic" panose="020B0503020000020004" pitchFamily="34" charset="-127"/>
              </a:rPr>
              <a:t>시험 페이지 이동 </a:t>
            </a:r>
            <a:r>
              <a:rPr lang="en-US" altLang="ko-KR" sz="2000"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endParaRPr sz="200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테마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테마1" id="{3637385A-783A-8042-A13A-A3FD33F2127A}" vid="{0ACA5E66-306C-0D44-9DE1-747CBC9A2B14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857AA31EB362F4FACF7AD408B3F547A" ma:contentTypeVersion="12" ma:contentTypeDescription="새 문서를 만듭니다." ma:contentTypeScope="" ma:versionID="85838e4a8337a700af6f2d4fdc1756b8">
  <xsd:schema xmlns:xsd="http://www.w3.org/2001/XMLSchema" xmlns:xs="http://www.w3.org/2001/XMLSchema" xmlns:p="http://schemas.microsoft.com/office/2006/metadata/properties" xmlns:ns2="5f614e5d-7ede-4795-96b6-e1df12c86109" xmlns:ns3="726b8bef-d525-4a72-85b4-517ab28e8ac5" targetNamespace="http://schemas.microsoft.com/office/2006/metadata/properties" ma:root="true" ma:fieldsID="f39a8450b71503efc820c75aedc4809e" ns2:_="" ns3:_="">
    <xsd:import namespace="5f614e5d-7ede-4795-96b6-e1df12c86109"/>
    <xsd:import namespace="726b8bef-d525-4a72-85b4-517ab28e8ac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14e5d-7ede-4795-96b6-e1df12c86109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이미지 태그" ma:readOnly="false" ma:fieldId="{5cf76f15-5ced-4ddc-b409-7134ff3c332f}" ma:taxonomyMulti="true" ma:sspId="910b48b5-2889-4574-bf8a-c2c9d76db0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6b8bef-d525-4a72-85b4-517ab28e8ac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d752e19-749a-4c9d-8b33-4145a978378f}" ma:internalName="TaxCatchAll" ma:showField="CatchAllData" ma:web="726b8bef-d525-4a72-85b4-517ab28e8a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f614e5d-7ede-4795-96b6-e1df12c86109">
      <Terms xmlns="http://schemas.microsoft.com/office/infopath/2007/PartnerControls"/>
    </lcf76f155ced4ddcb4097134ff3c332f>
    <TaxCatchAll xmlns="726b8bef-d525-4a72-85b4-517ab28e8ac5" xsi:nil="true"/>
    <SharedWithUsers xmlns="726b8bef-d525-4a72-85b4-517ab28e8ac5">
      <UserInfo>
        <DisplayName>MS AI School 2기 구성원</DisplayName>
        <AccountId>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4119FE-D355-4DF0-AFD8-59A9493A5A0A}">
  <ds:schemaRefs>
    <ds:schemaRef ds:uri="5f614e5d-7ede-4795-96b6-e1df12c86109"/>
    <ds:schemaRef ds:uri="726b8bef-d525-4a72-85b4-517ab28e8a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86BDF19-263C-4CB0-8CB4-E4F50B997953}">
  <ds:schemaRefs>
    <ds:schemaRef ds:uri="3190dcb7-92e8-4047-968e-b77c3146df9e"/>
    <ds:schemaRef ds:uri="3301424f-07f4-4f60-9100-de8ec516169a"/>
    <ds:schemaRef ds:uri="5f614e5d-7ede-4795-96b6-e1df12c86109"/>
    <ds:schemaRef ds:uri="726b8bef-d525-4a72-85b4-517ab28e8a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018545-3FDC-49A5-9982-A6AC9F5EF7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1_테마1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AI-900 : Microsoft Azure AI Fundamentals</dc:title>
  <dc:creator>8 admin</dc:creator>
  <cp:revision>2</cp:revision>
  <dcterms:modified xsi:type="dcterms:W3CDTF">2023-05-17T15:09:35Z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0x010100C857AA31EB362F4FACF7AD408B3F547A</vt:lpwstr>
  </property>
  <property fmtid="{D5CDD505-2E9C-101B-9397-08002B2CF9AE}" pid="3" name="MediaServiceImageTags">
    <vt:lpwstr/>
  </property>
</Properties>
</file>